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9"/>
  </p:notesMasterIdLst>
  <p:handoutMasterIdLst>
    <p:handoutMasterId r:id="rId40"/>
  </p:handoutMasterIdLst>
  <p:sldIdLst>
    <p:sldId id="290" r:id="rId2"/>
    <p:sldId id="301" r:id="rId3"/>
    <p:sldId id="310" r:id="rId4"/>
    <p:sldId id="311" r:id="rId5"/>
    <p:sldId id="362" r:id="rId6"/>
    <p:sldId id="335" r:id="rId7"/>
    <p:sldId id="336" r:id="rId8"/>
    <p:sldId id="337" r:id="rId9"/>
    <p:sldId id="338" r:id="rId10"/>
    <p:sldId id="339" r:id="rId11"/>
    <p:sldId id="365" r:id="rId12"/>
    <p:sldId id="341" r:id="rId13"/>
    <p:sldId id="342" r:id="rId14"/>
    <p:sldId id="343" r:id="rId15"/>
    <p:sldId id="344" r:id="rId16"/>
    <p:sldId id="363" r:id="rId17"/>
    <p:sldId id="346" r:id="rId18"/>
    <p:sldId id="353" r:id="rId19"/>
    <p:sldId id="354" r:id="rId20"/>
    <p:sldId id="355" r:id="rId21"/>
    <p:sldId id="356" r:id="rId22"/>
    <p:sldId id="357" r:id="rId23"/>
    <p:sldId id="358" r:id="rId24"/>
    <p:sldId id="329" r:id="rId25"/>
    <p:sldId id="333" r:id="rId26"/>
    <p:sldId id="334" r:id="rId27"/>
    <p:sldId id="322" r:id="rId28"/>
    <p:sldId id="327" r:id="rId29"/>
    <p:sldId id="360" r:id="rId30"/>
    <p:sldId id="361" r:id="rId31"/>
    <p:sldId id="351" r:id="rId32"/>
    <p:sldId id="303" r:id="rId33"/>
    <p:sldId id="306" r:id="rId34"/>
    <p:sldId id="307" r:id="rId35"/>
    <p:sldId id="308" r:id="rId36"/>
    <p:sldId id="352" r:id="rId37"/>
    <p:sldId id="34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wari, Mahrukh" initials="A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2F1A"/>
    <a:srgbClr val="367C2B"/>
    <a:srgbClr val="FFFF99"/>
    <a:srgbClr val="FFD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3F326-0864-4BC1-A1D1-0EEED70A29D9}" v="771" dt="2019-11-20T06:51:12.989"/>
    <p1510:client id="{EC444A47-DE9E-4515-AD0D-4CB07A87F4AE}" v="35" dt="2019-12-18T21:25:41.2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55" autoAdjust="0"/>
    <p:restoredTop sz="88350" autoAdjust="0"/>
  </p:normalViewPr>
  <p:slideViewPr>
    <p:cSldViewPr snapToGrid="0" snapToObjects="1">
      <p:cViewPr>
        <p:scale>
          <a:sx n="98" d="100"/>
          <a:sy n="98" d="100"/>
        </p:scale>
        <p:origin x="1024" y="344"/>
      </p:cViewPr>
      <p:guideLst>
        <p:guide orient="horz" pos="2160"/>
        <p:guide pos="3840"/>
      </p:guideLst>
    </p:cSldViewPr>
  </p:slideViewPr>
  <p:outlineViewPr>
    <p:cViewPr>
      <p:scale>
        <a:sx n="33" d="100"/>
        <a:sy n="33" d="100"/>
      </p:scale>
      <p:origin x="0" y="-4824"/>
    </p:cViewPr>
  </p:outlineViewPr>
  <p:notesTextViewPr>
    <p:cViewPr>
      <p:scale>
        <a:sx n="1" d="1"/>
        <a:sy n="1" d="1"/>
      </p:scale>
      <p:origin x="0" y="0"/>
    </p:cViewPr>
  </p:notesTextViewPr>
  <p:notesViewPr>
    <p:cSldViewPr snapToGrid="0" snapToObjects="1">
      <p:cViewPr varScale="1">
        <p:scale>
          <a:sx n="100" d="100"/>
          <a:sy n="100" d="100"/>
        </p:scale>
        <p:origin x="355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00884961024578"/>
          <c:y val="9.4636938532297099E-2"/>
          <c:w val="0.71235539574012596"/>
          <c:h val="0.85128481087781904"/>
        </c:manualLayout>
      </c:layout>
      <c:pie3D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533A-4D58-A2D0-96DA696CA37F}"/>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533A-4D58-A2D0-96DA696CA37F}"/>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2"/>
                <c:pt idx="0">
                  <c:v>Pass</c:v>
                </c:pt>
                <c:pt idx="1">
                  <c:v>Fail</c:v>
                </c:pt>
              </c:strCache>
            </c:strRef>
          </c:cat>
          <c:val>
            <c:numRef>
              <c:f>Sheet1!$B$2:$B$5</c:f>
              <c:numCache>
                <c:formatCode>0%</c:formatCode>
                <c:ptCount val="2"/>
                <c:pt idx="0">
                  <c:v>0.8</c:v>
                </c:pt>
                <c:pt idx="1">
                  <c:v>0.2</c:v>
                </c:pt>
              </c:numCache>
            </c:numRef>
          </c:val>
          <c:extLst>
            <c:ext xmlns:c16="http://schemas.microsoft.com/office/drawing/2014/chart" uri="{C3380CC4-5D6E-409C-BE32-E72D297353CC}">
              <c16:uniqueId val="{00000004-533A-4D58-A2D0-96DA696CA37F}"/>
            </c:ext>
          </c:extLst>
        </c:ser>
        <c:dLbls>
          <c:dLblPos val="ctr"/>
          <c:showLegendKey val="0"/>
          <c:showVal val="0"/>
          <c:showCatName val="1"/>
          <c:showSerName val="0"/>
          <c:showPercent val="0"/>
          <c:showBubbleSize val="0"/>
          <c:showLeaderLines val="1"/>
        </c:dLbls>
      </c:pie3D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691E13A3-DDB0-FF4E-B819-2A82E9CC22FC}">
      <dgm:prSet phldrT="[Text]" custT="1"/>
      <dgm:spPr/>
      <dgm:t>
        <a:bodyPr/>
        <a:lstStyle/>
        <a:p>
          <a:r>
            <a:rPr lang="en-US" sz="2400" b="1" i="0" dirty="0">
              <a:latin typeface="Helvetica Neue Condensed" charset="0"/>
              <a:ea typeface="Helvetica Neue Condensed" charset="0"/>
              <a:cs typeface="Helvetica Neue Condensed" charset="0"/>
            </a:rPr>
            <a:t>Manual integration</a:t>
          </a:r>
          <a:endParaRPr lang="en-US" sz="2400" b="0" i="0" dirty="0">
            <a:solidFill>
              <a:srgbClr val="367C2B"/>
            </a:solidFill>
            <a:latin typeface="Helvetica Neue" charset="0"/>
            <a:ea typeface="Helvetica Neue" charset="0"/>
            <a:cs typeface="Helvetica Neue" charset="0"/>
          </a:endParaRP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Login</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Show </a:t>
          </a:r>
          <a:r>
            <a:rPr lang="en-US" sz="1800" b="0" i="0" dirty="0" err="1">
              <a:solidFill>
                <a:srgbClr val="367C2B"/>
              </a:solidFill>
              <a:latin typeface="Helvetica Neue" charset="0"/>
              <a:ea typeface="Helvetica Neue" charset="0"/>
              <a:cs typeface="Helvetica Neue" charset="0"/>
            </a:rPr>
            <a:t>JDLogin</a:t>
          </a:r>
          <a:r>
            <a:rPr lang="en-US" sz="1800" b="0" i="0" dirty="0">
              <a:solidFill>
                <a:srgbClr val="367C2B"/>
              </a:solidFill>
              <a:latin typeface="Helvetica Neue" charset="0"/>
              <a:ea typeface="Helvetica Neue" charset="0"/>
              <a:cs typeface="Helvetica Neue" charset="0"/>
            </a:rPr>
            <a:t> screen and be able to authenticate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B8CA56ED-C597-BA47-8B0D-5E516AACFE57}">
      <dgm:prSet phldrT="[Text]" custT="1"/>
      <dgm:spPr/>
      <dgm:t>
        <a:bodyPr/>
        <a:lstStyle/>
        <a:p>
          <a:r>
            <a:rPr lang="en-US" sz="2400" b="1" i="0" dirty="0">
              <a:latin typeface="Helvetica Neue Condensed" charset="0"/>
              <a:ea typeface="Helvetica Neue Condensed" charset="0"/>
              <a:cs typeface="Helvetica Neue Condensed" charset="0"/>
            </a:rPr>
            <a:t>JD Framework</a:t>
          </a:r>
          <a:endParaRPr lang="en-GB" sz="2400" dirty="0"/>
        </a:p>
      </dgm:t>
    </dgm:pt>
    <dgm:pt modelId="{B0D6DE65-D419-EA41-8D03-F961655CE0E6}" type="parTrans" cxnId="{97145EC3-E4DF-C34A-89B1-729FCE4A6667}">
      <dgm:prSet/>
      <dgm:spPr/>
      <dgm:t>
        <a:bodyPr/>
        <a:lstStyle/>
        <a:p>
          <a:endParaRPr lang="en-GB"/>
        </a:p>
      </dgm:t>
    </dgm:pt>
    <dgm:pt modelId="{6152E891-1640-1D4F-B5DC-E1351EBF212A}" type="sibTrans" cxnId="{97145EC3-E4DF-C34A-89B1-729FCE4A6667}">
      <dgm:prSet/>
      <dgm:spPr/>
      <dgm:t>
        <a:bodyPr/>
        <a:lstStyle/>
        <a:p>
          <a:endParaRPr lang="en-GB"/>
        </a:p>
      </dgm:t>
    </dgm:pt>
    <dgm:pt modelId="{6BF43CDF-A64B-4049-AA2C-425B82086BBC}">
      <dgm:prSet phldrT="[Text]" custT="1"/>
      <dgm:spPr/>
      <dgm:t>
        <a:bodyPr/>
        <a:lstStyle/>
        <a:p>
          <a:r>
            <a:rPr lang="en-US" sz="1800" b="0" i="0" dirty="0">
              <a:solidFill>
                <a:srgbClr val="367C2B"/>
              </a:solidFill>
              <a:latin typeface="Helvetica Neue" charset="0"/>
              <a:ea typeface="Helvetica Neue" charset="0"/>
              <a:cs typeface="Helvetica Neue" charset="0"/>
            </a:rPr>
            <a:t>Framework in Objective-C is integrated into Swift app.</a:t>
          </a:r>
          <a:endParaRPr lang="en-GB" sz="1800" dirty="0"/>
        </a:p>
      </dgm:t>
    </dgm:pt>
    <dgm:pt modelId="{5877C4EF-E6C6-0C41-A67B-1BDE195DAA0A}" type="parTrans" cxnId="{9061417D-3240-874B-B536-91C0D0982315}">
      <dgm:prSet/>
      <dgm:spPr/>
      <dgm:t>
        <a:bodyPr/>
        <a:lstStyle/>
        <a:p>
          <a:endParaRPr lang="en-GB"/>
        </a:p>
      </dgm:t>
    </dgm:pt>
    <dgm:pt modelId="{2F08848F-0E2F-9249-8335-C2BBD70098B1}" type="sibTrans" cxnId="{9061417D-3240-874B-B536-91C0D0982315}">
      <dgm:prSet/>
      <dgm:spPr/>
      <dgm:t>
        <a:bodyPr/>
        <a:lstStyle/>
        <a:p>
          <a:endParaRPr lang="en-GB"/>
        </a:p>
      </dgm:t>
    </dgm:pt>
    <dgm:pt modelId="{133A0281-C45A-FC41-A0B9-FF88F5D151DD}">
      <dgm:prSet phldrT="[Text]" custT="1"/>
      <dgm:spPr/>
      <dgm:t>
        <a:bodyPr/>
        <a:lstStyle/>
        <a:p>
          <a:r>
            <a:rPr lang="en-US" sz="1800" b="0" i="0" dirty="0" err="1">
              <a:solidFill>
                <a:srgbClr val="367C2B"/>
              </a:solidFill>
              <a:latin typeface="Helvetica Neue" charset="0"/>
              <a:ea typeface="Helvetica Neue" charset="0"/>
              <a:cs typeface="Helvetica Neue" charset="0"/>
            </a:rPr>
            <a:t>Alamofire</a:t>
          </a:r>
          <a:r>
            <a:rPr lang="en-US" sz="1800" b="0" i="0" dirty="0">
              <a:solidFill>
                <a:srgbClr val="367C2B"/>
              </a:solidFill>
              <a:latin typeface="Helvetica Neue" charset="0"/>
              <a:ea typeface="Helvetica Neue" charset="0"/>
              <a:cs typeface="Helvetica Neue" charset="0"/>
            </a:rPr>
            <a:t> for Swift</a:t>
          </a:r>
        </a:p>
      </dgm:t>
    </dgm:pt>
    <dgm:pt modelId="{78FA3532-926C-AC42-9240-9B4EF3B31F53}" type="parTrans" cxnId="{F953583C-13C1-364A-819A-481B6032113E}">
      <dgm:prSet/>
      <dgm:spPr/>
      <dgm:t>
        <a:bodyPr/>
        <a:lstStyle/>
        <a:p>
          <a:endParaRPr lang="en-GB"/>
        </a:p>
      </dgm:t>
    </dgm:pt>
    <dgm:pt modelId="{5D93B57E-309A-274E-8A1F-3A9CEE9510B9}" type="sibTrans" cxnId="{F953583C-13C1-364A-819A-481B6032113E}">
      <dgm:prSet/>
      <dgm:spPr/>
      <dgm:t>
        <a:bodyPr/>
        <a:lstStyle/>
        <a:p>
          <a:endParaRPr lang="en-GB"/>
        </a:p>
      </dgm:t>
    </dgm:pt>
    <dgm:pt modelId="{3E1D7AED-F903-2544-959A-01DE6A867E07}">
      <dgm:prSet phldrT="[Text]" custT="1"/>
      <dgm:spPr/>
      <dgm:t>
        <a:bodyPr/>
        <a:lstStyle/>
        <a:p>
          <a:r>
            <a:rPr lang="en-US" sz="1800" b="0" i="0" dirty="0">
              <a:solidFill>
                <a:srgbClr val="367C2B"/>
              </a:solidFill>
              <a:latin typeface="Helvetica Neue" charset="0"/>
              <a:ea typeface="Helvetica Neue" charset="0"/>
              <a:cs typeface="Helvetica Neue" charset="0"/>
            </a:rPr>
            <a:t>Could fetch data with existing token</a:t>
          </a:r>
        </a:p>
      </dgm:t>
    </dgm:pt>
    <dgm:pt modelId="{8F56E08D-A79F-B84D-9CBA-71D7497BFD10}" type="parTrans" cxnId="{CB1E3697-C37B-9545-8CD3-A3787983F848}">
      <dgm:prSet/>
      <dgm:spPr/>
      <dgm:t>
        <a:bodyPr/>
        <a:lstStyle/>
        <a:p>
          <a:endParaRPr lang="en-GB"/>
        </a:p>
      </dgm:t>
    </dgm:pt>
    <dgm:pt modelId="{013D1FDF-2560-2648-A4C8-854E2F3F7BAD}" type="sibTrans" cxnId="{CB1E3697-C37B-9545-8CD3-A3787983F848}">
      <dgm:prSet/>
      <dgm:spPr/>
      <dgm:t>
        <a:bodyPr/>
        <a:lstStyle/>
        <a:p>
          <a:endParaRPr lang="en-GB"/>
        </a:p>
      </dgm:t>
    </dgm:pt>
    <dgm:pt modelId="{8FACFCD5-C495-DE4C-85C2-6F6F39827A5F}">
      <dgm:prSet custT="1"/>
      <dgm:spPr/>
      <dgm:t>
        <a:bodyPr/>
        <a:lstStyle/>
        <a:p>
          <a:r>
            <a:rPr lang="en-GB" sz="2400" b="1" i="0" kern="1200" dirty="0">
              <a:solidFill>
                <a:prstClr val="white"/>
              </a:solidFill>
              <a:latin typeface="Helvetica Neue Condensed" charset="0"/>
              <a:ea typeface="Helvetica Neue Condensed" charset="0"/>
              <a:cs typeface="Helvetica Neue Condensed" charset="0"/>
            </a:rPr>
            <a:t>JD Organizations</a:t>
          </a:r>
        </a:p>
      </dgm:t>
    </dgm:pt>
    <dgm:pt modelId="{75C674A5-94A7-EF42-992D-048E4B324A2D}" type="parTrans" cxnId="{82A4D46D-CA49-CE4D-88BE-3A7C58B057E6}">
      <dgm:prSet/>
      <dgm:spPr/>
      <dgm:t>
        <a:bodyPr/>
        <a:lstStyle/>
        <a:p>
          <a:endParaRPr lang="en-GB"/>
        </a:p>
      </dgm:t>
    </dgm:pt>
    <dgm:pt modelId="{99B8073A-1070-5345-89A5-04EF08646F52}" type="sibTrans" cxnId="{82A4D46D-CA49-CE4D-88BE-3A7C58B057E6}">
      <dgm:prSet/>
      <dgm:spPr/>
      <dgm:t>
        <a:bodyPr/>
        <a:lstStyle/>
        <a:p>
          <a:endParaRPr lang="en-GB"/>
        </a:p>
      </dgm:t>
    </dgm:pt>
    <dgm:pt modelId="{A0FE0162-F7EF-45FD-B861-AF6266CD143C}">
      <dgm:prSet custT="1"/>
      <dgm:spPr/>
      <dgm:t>
        <a:bodyPr/>
        <a:lstStyle/>
        <a:p>
          <a:r>
            <a:rPr lang="en-GB" sz="1800" b="0" i="0" dirty="0">
              <a:solidFill>
                <a:srgbClr val="367C2B"/>
              </a:solidFill>
              <a:latin typeface="Helvetica Neue" charset="0"/>
              <a:ea typeface="Helvetica Neue" charset="0"/>
              <a:cs typeface="Helvetica Neue" charset="0"/>
            </a:rPr>
            <a:t>Fetch list of organizations and list of fields within an organization</a:t>
          </a:r>
        </a:p>
      </dgm:t>
    </dgm:pt>
    <dgm:pt modelId="{CC6DBF9E-BA7B-496D-BB66-70652B54B933}" type="parTrans" cxnId="{7F196A85-DBBB-4CEE-8E7E-1643C712154D}">
      <dgm:prSet/>
      <dgm:spPr/>
      <dgm:t>
        <a:bodyPr/>
        <a:lstStyle/>
        <a:p>
          <a:endParaRPr lang="de-DE"/>
        </a:p>
      </dgm:t>
    </dgm:pt>
    <dgm:pt modelId="{6CF4C82C-21F4-4A84-9495-2D94806EF2DF}" type="sibTrans" cxnId="{7F196A85-DBBB-4CEE-8E7E-1643C712154D}">
      <dgm:prSet/>
      <dgm:spPr/>
      <dgm:t>
        <a:bodyPr/>
        <a:lstStyle/>
        <a:p>
          <a:endParaRPr lang="de-DE"/>
        </a:p>
      </dgm:t>
    </dgm:pt>
    <dgm:pt modelId="{468E414A-9B14-874A-AB5A-2FF4C77FF4EA}" type="pres">
      <dgm:prSet presAssocID="{9FAD5CB5-75C5-0844-8999-13D2D872CAAA}" presName="Name0" presStyleCnt="0">
        <dgm:presLayoutVars>
          <dgm:dir/>
          <dgm:animLvl val="lvl"/>
          <dgm:resizeHandles val="exact"/>
        </dgm:presLayoutVars>
      </dgm:prSet>
      <dgm:spPr/>
    </dgm:pt>
    <dgm:pt modelId="{6E98F6D8-E2F6-6749-B6E5-116C1B1DCDCA}" type="pres">
      <dgm:prSet presAssocID="{691E13A3-DDB0-FF4E-B819-2A82E9CC22FC}" presName="linNode" presStyleCnt="0"/>
      <dgm:spPr/>
    </dgm:pt>
    <dgm:pt modelId="{50DD16A0-FB2E-774A-9773-6FE2B46EFB71}" type="pres">
      <dgm:prSet presAssocID="{691E13A3-DDB0-FF4E-B819-2A82E9CC22FC}" presName="parentText" presStyleLbl="node1" presStyleIdx="0" presStyleCnt="4" custScaleX="91979" custScaleY="100176" custLinFactNeighborY="-867">
        <dgm:presLayoutVars>
          <dgm:chMax val="1"/>
          <dgm:bulletEnabled val="1"/>
        </dgm:presLayoutVars>
      </dgm:prSet>
      <dgm:spPr/>
    </dgm:pt>
    <dgm:pt modelId="{B3E59407-5965-CD48-906C-354D20B090DF}" type="pres">
      <dgm:prSet presAssocID="{691E13A3-DDB0-FF4E-B819-2A82E9CC22FC}" presName="descendantText" presStyleLbl="alignAccFollowNode1" presStyleIdx="0" presStyleCnt="4" custLinFactNeighborX="4146" custLinFactNeighborY="1805">
        <dgm:presLayoutVars>
          <dgm:bulletEnabled val="1"/>
        </dgm:presLayoutVars>
      </dgm:prSet>
      <dgm:spPr/>
    </dgm:pt>
    <dgm:pt modelId="{EFF7BA28-5B4A-804C-9525-D724B075EAED}" type="pres">
      <dgm:prSet presAssocID="{030BD50F-459F-004D-B87A-9AE10899CD31}" presName="sp" presStyleCnt="0"/>
      <dgm:spPr/>
    </dgm:pt>
    <dgm:pt modelId="{3B22FA26-76FA-3F40-B0EA-FD5ED1BFD644}" type="pres">
      <dgm:prSet presAssocID="{B8CA56ED-C597-BA47-8B0D-5E516AACFE57}" presName="linNode" presStyleCnt="0"/>
      <dgm:spPr/>
    </dgm:pt>
    <dgm:pt modelId="{2E27178B-939F-D644-9CDD-2E3FAD45E9D9}" type="pres">
      <dgm:prSet presAssocID="{B8CA56ED-C597-BA47-8B0D-5E516AACFE57}" presName="parentText" presStyleLbl="node1" presStyleIdx="1" presStyleCnt="4" custScaleX="91715" custScaleY="98782">
        <dgm:presLayoutVars>
          <dgm:chMax val="1"/>
          <dgm:bulletEnabled val="1"/>
        </dgm:presLayoutVars>
      </dgm:prSet>
      <dgm:spPr/>
    </dgm:pt>
    <dgm:pt modelId="{B83C1E2E-EDBA-104D-B142-704EEEBFE15C}" type="pres">
      <dgm:prSet presAssocID="{B8CA56ED-C597-BA47-8B0D-5E516AACFE57}" presName="descendantText" presStyleLbl="alignAccFollowNode1" presStyleIdx="1" presStyleCnt="4" custLinFactNeighborX="4143" custLinFactNeighborY="1277">
        <dgm:presLayoutVars>
          <dgm:bulletEnabled val="1"/>
        </dgm:presLayoutVars>
      </dgm:prSet>
      <dgm:spPr/>
    </dgm:pt>
    <dgm:pt modelId="{7DDDF23C-4979-4B42-BBDA-E847E252E8C4}" type="pres">
      <dgm:prSet presAssocID="{6152E891-1640-1D4F-B5DC-E1351EBF212A}"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2" presStyleCnt="4" custScaleX="91715" custScaleY="100189">
        <dgm:presLayoutVars>
          <dgm:chMax val="1"/>
          <dgm:bulletEnabled val="1"/>
        </dgm:presLayoutVars>
      </dgm:prSet>
      <dgm:spPr/>
    </dgm:pt>
    <dgm:pt modelId="{CF61AD20-8FDB-FE49-91F6-D6D29F2A88BF}" type="pres">
      <dgm:prSet presAssocID="{CC8F6D5A-3203-F449-B83D-C2C9F4140365}" presName="descendantText" presStyleLbl="alignAccFollowNode1" presStyleIdx="2" presStyleCnt="4" custLinFactNeighborX="4410" custLinFactNeighborY="-551">
        <dgm:presLayoutVars>
          <dgm:bulletEnabled val="1"/>
        </dgm:presLayoutVars>
      </dgm:prSet>
      <dgm:spPr/>
    </dgm:pt>
    <dgm:pt modelId="{2B457214-DF3C-0F45-AC51-FB49ABF81AD7}" type="pres">
      <dgm:prSet presAssocID="{5FACC7C4-408C-8B4E-A13E-7AE973E6AEDD}" presName="sp" presStyleCnt="0"/>
      <dgm:spPr/>
    </dgm:pt>
    <dgm:pt modelId="{7692EA99-4C52-794B-8DF8-7E3DDE8549FB}" type="pres">
      <dgm:prSet presAssocID="{8FACFCD5-C495-DE4C-85C2-6F6F39827A5F}" presName="linNode" presStyleCnt="0"/>
      <dgm:spPr/>
    </dgm:pt>
    <dgm:pt modelId="{4FC72670-ACA2-1A4E-B123-0DCDA4EEBECD}" type="pres">
      <dgm:prSet presAssocID="{8FACFCD5-C495-DE4C-85C2-6F6F39827A5F}" presName="parentText" presStyleLbl="node1" presStyleIdx="3" presStyleCnt="4" custScaleX="91716" custScaleY="100650">
        <dgm:presLayoutVars>
          <dgm:chMax val="1"/>
          <dgm:bulletEnabled val="1"/>
        </dgm:presLayoutVars>
      </dgm:prSet>
      <dgm:spPr/>
    </dgm:pt>
    <dgm:pt modelId="{55194650-AFC2-3C4B-A23B-8FA5B0122C69}" type="pres">
      <dgm:prSet presAssocID="{8FACFCD5-C495-DE4C-85C2-6F6F39827A5F}" presName="descendantText" presStyleLbl="alignAccFollowNode1" presStyleIdx="3" presStyleCnt="4" custLinFactNeighborX="4409" custLinFactNeighborY="-1875">
        <dgm:presLayoutVars>
          <dgm:bulletEnabled val="1"/>
        </dgm:presLayoutVars>
      </dgm:prSet>
      <dgm:spPr/>
    </dgm:pt>
  </dgm:ptLst>
  <dgm:cxnLst>
    <dgm:cxn modelId="{C195D102-6E44-A749-90D6-4D44870EF413}" type="presOf" srcId="{6BF43CDF-A64B-4049-AA2C-425B82086BBC}" destId="{B83C1E2E-EDBA-104D-B142-704EEEBFE15C}"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9FAD5CB5-75C5-0844-8999-13D2D872CAAA}" destId="{691E13A3-DDB0-FF4E-B819-2A82E9CC22FC}" srcOrd="0" destOrd="0" parTransId="{1AFF6E66-62B9-6240-AAE4-C6E11752D8BF}" sibTransId="{030BD50F-459F-004D-B87A-9AE10899CD31}"/>
    <dgm:cxn modelId="{F953583C-13C1-364A-819A-481B6032113E}" srcId="{691E13A3-DDB0-FF4E-B819-2A82E9CC22FC}" destId="{133A0281-C45A-FC41-A0B9-FF88F5D151DD}" srcOrd="0" destOrd="0" parTransId="{78FA3532-926C-AC42-9240-9B4EF3B31F53}" sibTransId="{5D93B57E-309A-274E-8A1F-3A9CEE9510B9}"/>
    <dgm:cxn modelId="{2FE2F33F-2B05-6A43-BB96-EC81FAD7ED57}" type="presOf" srcId="{B8CA56ED-C597-BA47-8B0D-5E516AACFE57}" destId="{2E27178B-939F-D644-9CDD-2E3FAD45E9D9}" srcOrd="0" destOrd="0" presId="urn:microsoft.com/office/officeart/2005/8/layout/vList5"/>
    <dgm:cxn modelId="{4571EA47-07BF-6742-A032-FB3B09A4A90B}" type="presOf" srcId="{CC8F6D5A-3203-F449-B83D-C2C9F4140365}" destId="{FB9E0A9E-E9AF-1D4A-B77D-31A810667CE6}" srcOrd="0" destOrd="0" presId="urn:microsoft.com/office/officeart/2005/8/layout/vList5"/>
    <dgm:cxn modelId="{82A4D46D-CA49-CE4D-88BE-3A7C58B057E6}" srcId="{9FAD5CB5-75C5-0844-8999-13D2D872CAAA}" destId="{8FACFCD5-C495-DE4C-85C2-6F6F39827A5F}" srcOrd="3" destOrd="0" parTransId="{75C674A5-94A7-EF42-992D-048E4B324A2D}" sibTransId="{99B8073A-1070-5345-89A5-04EF08646F52}"/>
    <dgm:cxn modelId="{38916B4E-F08D-F541-B61E-A9227D602334}" type="presOf" srcId="{43C58F97-0FD8-BD4E-9B06-1E1FAC825D48}" destId="{CF61AD20-8FDB-FE49-91F6-D6D29F2A88BF}" srcOrd="0" destOrd="0" presId="urn:microsoft.com/office/officeart/2005/8/layout/vList5"/>
    <dgm:cxn modelId="{2408FB79-6601-4B52-82F4-DABC0F4D0FDC}" type="presOf" srcId="{A0FE0162-F7EF-45FD-B861-AF6266CD143C}" destId="{55194650-AFC2-3C4B-A23B-8FA5B0122C69}" srcOrd="0" destOrd="0" presId="urn:microsoft.com/office/officeart/2005/8/layout/vList5"/>
    <dgm:cxn modelId="{9061417D-3240-874B-B536-91C0D0982315}" srcId="{B8CA56ED-C597-BA47-8B0D-5E516AACFE57}" destId="{6BF43CDF-A64B-4049-AA2C-425B82086BBC}" srcOrd="0" destOrd="0" parTransId="{5877C4EF-E6C6-0C41-A67B-1BDE195DAA0A}" sibTransId="{2F08848F-0E2F-9249-8335-C2BBD70098B1}"/>
    <dgm:cxn modelId="{7F196A85-DBBB-4CEE-8E7E-1643C712154D}" srcId="{8FACFCD5-C495-DE4C-85C2-6F6F39827A5F}" destId="{A0FE0162-F7EF-45FD-B861-AF6266CD143C}" srcOrd="0" destOrd="0" parTransId="{CC6DBF9E-BA7B-496D-BB66-70652B54B933}" sibTransId="{6CF4C82C-21F4-4A84-9495-2D94806EF2DF}"/>
    <dgm:cxn modelId="{81C72297-C055-0F46-906B-4883657571BC}" type="presOf" srcId="{8FACFCD5-C495-DE4C-85C2-6F6F39827A5F}" destId="{4FC72670-ACA2-1A4E-B123-0DCDA4EEBECD}" srcOrd="0" destOrd="0" presId="urn:microsoft.com/office/officeart/2005/8/layout/vList5"/>
    <dgm:cxn modelId="{CB1E3697-C37B-9545-8CD3-A3787983F848}" srcId="{691E13A3-DDB0-FF4E-B819-2A82E9CC22FC}" destId="{3E1D7AED-F903-2544-959A-01DE6A867E07}" srcOrd="1" destOrd="0" parTransId="{8F56E08D-A79F-B84D-9CBA-71D7497BFD10}" sibTransId="{013D1FDF-2560-2648-A4C8-854E2F3F7BAD}"/>
    <dgm:cxn modelId="{35C48597-8B2E-0140-9DC0-AD5EEBE27B8B}" type="presOf" srcId="{691E13A3-DDB0-FF4E-B819-2A82E9CC22FC}" destId="{50DD16A0-FB2E-774A-9773-6FE2B46EFB71}" srcOrd="0" destOrd="0" presId="urn:microsoft.com/office/officeart/2005/8/layout/vList5"/>
    <dgm:cxn modelId="{9DCBEBA3-B5F7-C34C-9EBF-C9C2058B7CF5}" srcId="{CC8F6D5A-3203-F449-B83D-C2C9F4140365}" destId="{43C58F97-0FD8-BD4E-9B06-1E1FAC825D48}" srcOrd="0" destOrd="0" parTransId="{D25534F7-A422-7747-AF8D-29654EB22150}" sibTransId="{71A5407F-2212-0B46-8C37-F72BB2734C0A}"/>
    <dgm:cxn modelId="{05B365B0-916D-6B47-8D58-28D5C3C545B8}" type="presOf" srcId="{133A0281-C45A-FC41-A0B9-FF88F5D151DD}" destId="{B3E59407-5965-CD48-906C-354D20B090DF}" srcOrd="0" destOrd="0" presId="urn:microsoft.com/office/officeart/2005/8/layout/vList5"/>
    <dgm:cxn modelId="{97145EC3-E4DF-C34A-89B1-729FCE4A6667}" srcId="{9FAD5CB5-75C5-0844-8999-13D2D872CAAA}" destId="{B8CA56ED-C597-BA47-8B0D-5E516AACFE57}" srcOrd="1" destOrd="0" parTransId="{B0D6DE65-D419-EA41-8D03-F961655CE0E6}" sibTransId="{6152E891-1640-1D4F-B5DC-E1351EBF212A}"/>
    <dgm:cxn modelId="{7478C2D2-61A7-7D45-A031-BEBD91327B25}" type="presOf" srcId="{3E1D7AED-F903-2544-959A-01DE6A867E07}" destId="{B3E59407-5965-CD48-906C-354D20B090DF}" srcOrd="0" destOrd="1" presId="urn:microsoft.com/office/officeart/2005/8/layout/vList5"/>
    <dgm:cxn modelId="{FD9085E7-6DC4-4F4A-9088-540C21E96F36}" srcId="{9FAD5CB5-75C5-0844-8999-13D2D872CAAA}" destId="{CC8F6D5A-3203-F449-B83D-C2C9F4140365}" srcOrd="2" destOrd="0" parTransId="{84B0DAE1-20F9-C74B-9F0C-020E8311384B}" sibTransId="{5FACC7C4-408C-8B4E-A13E-7AE973E6AEDD}"/>
    <dgm:cxn modelId="{246D7E34-EDDE-7B4B-9617-0750CFACF50A}" type="presParOf" srcId="{468E414A-9B14-874A-AB5A-2FF4C77FF4EA}" destId="{6E98F6D8-E2F6-6749-B6E5-116C1B1DCDCA}" srcOrd="0" destOrd="0" presId="urn:microsoft.com/office/officeart/2005/8/layout/vList5"/>
    <dgm:cxn modelId="{977D386B-A28F-284B-9D86-82565D8B6C91}" type="presParOf" srcId="{6E98F6D8-E2F6-6749-B6E5-116C1B1DCDCA}" destId="{50DD16A0-FB2E-774A-9773-6FE2B46EFB71}" srcOrd="0" destOrd="0" presId="urn:microsoft.com/office/officeart/2005/8/layout/vList5"/>
    <dgm:cxn modelId="{D9803108-732C-BA4F-9697-3EEC4BFD5773}" type="presParOf" srcId="{6E98F6D8-E2F6-6749-B6E5-116C1B1DCDCA}" destId="{B3E59407-5965-CD48-906C-354D20B090DF}" srcOrd="1" destOrd="0" presId="urn:microsoft.com/office/officeart/2005/8/layout/vList5"/>
    <dgm:cxn modelId="{A0A5A55D-0E54-3B45-A533-71D1514469C5}" type="presParOf" srcId="{468E414A-9B14-874A-AB5A-2FF4C77FF4EA}" destId="{EFF7BA28-5B4A-804C-9525-D724B075EAED}" srcOrd="1" destOrd="0" presId="urn:microsoft.com/office/officeart/2005/8/layout/vList5"/>
    <dgm:cxn modelId="{54BFF736-C181-EA45-809F-E932B936137B}" type="presParOf" srcId="{468E414A-9B14-874A-AB5A-2FF4C77FF4EA}" destId="{3B22FA26-76FA-3F40-B0EA-FD5ED1BFD644}" srcOrd="2" destOrd="0" presId="urn:microsoft.com/office/officeart/2005/8/layout/vList5"/>
    <dgm:cxn modelId="{2594A075-27A8-F84E-9015-D88AFA924D59}" type="presParOf" srcId="{3B22FA26-76FA-3F40-B0EA-FD5ED1BFD644}" destId="{2E27178B-939F-D644-9CDD-2E3FAD45E9D9}" srcOrd="0" destOrd="0" presId="urn:microsoft.com/office/officeart/2005/8/layout/vList5"/>
    <dgm:cxn modelId="{27EF87C7-BE3D-0C4B-9E9F-B56BBC06386E}" type="presParOf" srcId="{3B22FA26-76FA-3F40-B0EA-FD5ED1BFD644}" destId="{B83C1E2E-EDBA-104D-B142-704EEEBFE15C}" srcOrd="1" destOrd="0" presId="urn:microsoft.com/office/officeart/2005/8/layout/vList5"/>
    <dgm:cxn modelId="{F42AD9E7-9987-534E-A7C9-7FA19DF5C6E8}" type="presParOf" srcId="{468E414A-9B14-874A-AB5A-2FF4C77FF4EA}" destId="{7DDDF23C-4979-4B42-BBDA-E847E252E8C4}" srcOrd="3" destOrd="0" presId="urn:microsoft.com/office/officeart/2005/8/layout/vList5"/>
    <dgm:cxn modelId="{B7B5795C-5F1E-F94C-9DCC-04FBC88BCFB9}" type="presParOf" srcId="{468E414A-9B14-874A-AB5A-2FF4C77FF4EA}" destId="{DF7D24D9-08D7-564A-86F9-5E608172B4B8}" srcOrd="4"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C23AD520-6285-034E-8691-600339990B8A}" type="presParOf" srcId="{468E414A-9B14-874A-AB5A-2FF4C77FF4EA}" destId="{2B457214-DF3C-0F45-AC51-FB49ABF81AD7}" srcOrd="5" destOrd="0" presId="urn:microsoft.com/office/officeart/2005/8/layout/vList5"/>
    <dgm:cxn modelId="{2DD0A616-B68E-914A-819F-B93F6AE3B1C8}" type="presParOf" srcId="{468E414A-9B14-874A-AB5A-2FF4C77FF4EA}" destId="{7692EA99-4C52-794B-8DF8-7E3DDE8549FB}" srcOrd="6" destOrd="0" presId="urn:microsoft.com/office/officeart/2005/8/layout/vList5"/>
    <dgm:cxn modelId="{FAFE5ACB-4FAB-134E-AD24-CFD9652B48E7}" type="presParOf" srcId="{7692EA99-4C52-794B-8DF8-7E3DDE8549FB}" destId="{4FC72670-ACA2-1A4E-B123-0DCDA4EEBECD}" srcOrd="0" destOrd="0" presId="urn:microsoft.com/office/officeart/2005/8/layout/vList5"/>
    <dgm:cxn modelId="{F4190F9F-876D-4AEC-BA18-23053B3D0B81}" type="presParOf" srcId="{7692EA99-4C52-794B-8DF8-7E3DDE8549FB}" destId="{55194650-AFC2-3C4B-A23B-8FA5B0122C6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400" b="1" i="0" dirty="0">
              <a:latin typeface="Helvetica Neue Condensed" charset="0"/>
              <a:ea typeface="Helvetica Neue Condensed" charset="0"/>
              <a:cs typeface="Helvetica Neue Condensed" charset="0"/>
            </a:rPr>
            <a:t>JD Framework</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1800" b="0" i="0" dirty="0">
              <a:solidFill>
                <a:srgbClr val="367C2B"/>
              </a:solidFill>
              <a:latin typeface="Helvetica Neue" charset="0"/>
              <a:ea typeface="Helvetica Neue" charset="0"/>
              <a:cs typeface="Helvetica Neue" charset="0"/>
            </a:rPr>
            <a:t>In Objective-C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Skills</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Nobody had Mobile Application development experience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142E02F9-A855-9F49-91FE-A44D8E74EDFD}">
      <dgm:prSet phldrT="[Text]" custT="1"/>
      <dgm:spPr/>
      <dgm:t>
        <a:bodyPr/>
        <a:lstStyle/>
        <a:p>
          <a:r>
            <a:rPr lang="en-US" sz="1800" b="0" i="0" dirty="0">
              <a:solidFill>
                <a:srgbClr val="367C2B"/>
              </a:solidFill>
              <a:latin typeface="Helvetica Neue" charset="0"/>
              <a:ea typeface="Helvetica Neue" charset="0"/>
              <a:cs typeface="Helvetica Neue" charset="0"/>
            </a:rPr>
            <a:t>Required bridging implementation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956EBFD4-7A9B-554F-AF4B-D713064549DB}">
      <dgm:prSet phldrT="[Text]" custT="1"/>
      <dgm:spPr/>
      <dgm:t>
        <a:bodyPr/>
        <a:lstStyle/>
        <a:p>
          <a:r>
            <a:rPr lang="en-US" sz="1800" b="0" i="0" dirty="0">
              <a:solidFill>
                <a:srgbClr val="367C2B"/>
              </a:solidFill>
              <a:latin typeface="Helvetica Neue" charset="0"/>
              <a:ea typeface="Helvetica Neue" charset="0"/>
              <a:cs typeface="Helvetica Neue" charset="0"/>
            </a:rPr>
            <a:t>No prior knowledge of Swift</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2" custScaleX="91461" custScaleY="34793">
        <dgm:presLayoutVars>
          <dgm:chMax val="1"/>
          <dgm:bulletEnabled val="1"/>
        </dgm:presLayoutVars>
      </dgm:prSet>
      <dgm:spPr/>
    </dgm:pt>
    <dgm:pt modelId="{CF61AD20-8FDB-FE49-91F6-D6D29F2A88BF}" type="pres">
      <dgm:prSet presAssocID="{CC8F6D5A-3203-F449-B83D-C2C9F4140365}" presName="descendantText" presStyleLbl="alignAccFollowNode1" presStyleIdx="0" presStyleCnt="2" custScaleX="100582" custScaleY="38006" custLinFactNeighborX="5287" custLinFactNeighborY="28">
        <dgm:presLayoutVars>
          <dgm:bulletEnabled val="1"/>
        </dgm:presLayoutVars>
      </dgm:prSet>
      <dgm:spPr/>
    </dgm:pt>
    <dgm:pt modelId="{6B6F801F-1A12-564C-AF6A-CCC629CCB4D8}" type="pres">
      <dgm:prSet presAssocID="{5FACC7C4-408C-8B4E-A13E-7AE973E6AEDD}" presName="sp" presStyleCnt="0"/>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1" presStyleCnt="2" custScaleX="91401" custScaleY="34649">
        <dgm:presLayoutVars>
          <dgm:chMax val="1"/>
          <dgm:bulletEnabled val="1"/>
        </dgm:presLayoutVars>
      </dgm:prSet>
      <dgm:spPr/>
    </dgm:pt>
    <dgm:pt modelId="{A6C5627D-50AF-4D48-A0EC-383AC2590BDD}" type="pres">
      <dgm:prSet presAssocID="{FE25214B-CC6C-1E41-A30C-25E3C681931D}" presName="descendantText" presStyleLbl="alignAccFollowNode1" presStyleIdx="1" presStyleCnt="2" custScaleX="100488" custScaleY="38026" custLinFactNeighborX="4103" custLinFactNeighborY="66">
        <dgm:presLayoutVars>
          <dgm:bulletEnabled val="1"/>
        </dgm:presLayoutVars>
      </dgm:prSet>
      <dgm:spPr/>
    </dgm:pt>
  </dgm:ptLst>
  <dgm:cxnLst>
    <dgm:cxn modelId="{B34EE600-21BC-0247-BC86-7973CC57ABBF}" type="presOf" srcId="{CC8F6D5A-3203-F449-B83D-C2C9F4140365}" destId="{FB9E0A9E-E9AF-1D4A-B77D-31A810667CE6}"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97D9AF39-E77D-254F-BB82-828CD2646FBA}" srcId="{CC8F6D5A-3203-F449-B83D-C2C9F4140365}" destId="{956EBFD4-7A9B-554F-AF4B-D713064549DB}" srcOrd="1" destOrd="0" parTransId="{6CB62789-3C96-534E-80F1-2EE8908A0738}" sibTransId="{A18D030C-E81D-9444-B1AC-C46AAD65FF8C}"/>
    <dgm:cxn modelId="{E1334251-EFDD-9743-807D-128A84EFDC73}" srcId="{9FAD5CB5-75C5-0844-8999-13D2D872CAAA}" destId="{FE25214B-CC6C-1E41-A30C-25E3C681931D}" srcOrd="1" destOrd="0" parTransId="{08E14A69-89D5-D540-9196-141DD653163E}" sibTransId="{4EF959F3-027A-DE47-BBE5-7692A7F8E458}"/>
    <dgm:cxn modelId="{20E53A72-8F5D-7E40-9507-A18BE18FFFCF}" type="presOf" srcId="{691E13A3-DDB0-FF4E-B819-2A82E9CC22FC}" destId="{A6C5627D-50AF-4D48-A0EC-383AC2590BDD}" srcOrd="0" destOrd="0" presId="urn:microsoft.com/office/officeart/2005/8/layout/vList5"/>
    <dgm:cxn modelId="{F4D0F891-2BB1-E140-AE58-4A1A4C26AF5A}" type="presOf" srcId="{956EBFD4-7A9B-554F-AF4B-D713064549DB}" destId="{CF61AD20-8FDB-FE49-91F6-D6D29F2A88BF}" srcOrd="0" destOrd="1" presId="urn:microsoft.com/office/officeart/2005/8/layout/vList5"/>
    <dgm:cxn modelId="{9DCBEBA3-B5F7-C34C-9EBF-C9C2058B7CF5}" srcId="{CC8F6D5A-3203-F449-B83D-C2C9F4140365}" destId="{43C58F97-0FD8-BD4E-9B06-1E1FAC825D48}" srcOrd="0" destOrd="0" parTransId="{D25534F7-A422-7747-AF8D-29654EB22150}" sibTransId="{71A5407F-2212-0B46-8C37-F72BB2734C0A}"/>
    <dgm:cxn modelId="{EC3A4CAD-7509-C446-A0CF-3C1F14669D38}" srcId="{FE25214B-CC6C-1E41-A30C-25E3C681931D}" destId="{142E02F9-A855-9F49-91FE-A44D8E74EDFD}" srcOrd="1" destOrd="0" parTransId="{D0A7448F-AE2D-764D-9F5A-D48B727B709A}" sibTransId="{B31B3442-9B0C-4645-BDF0-25B420D1BA21}"/>
    <dgm:cxn modelId="{F1BD37B6-94E5-6F40-BAE0-27030CA2862E}" type="presOf" srcId="{142E02F9-A855-9F49-91FE-A44D8E74EDFD}" destId="{A6C5627D-50AF-4D48-A0EC-383AC2590BDD}" srcOrd="0" destOrd="1" presId="urn:microsoft.com/office/officeart/2005/8/layout/vList5"/>
    <dgm:cxn modelId="{297360D0-65D7-824D-83B8-E41129CEAF92}" type="presOf" srcId="{43C58F97-0FD8-BD4E-9B06-1E1FAC825D48}" destId="{CF61AD20-8FDB-FE49-91F6-D6D29F2A88BF}"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82B6F1FA-F430-1F49-A69D-0E7564057EA8}" type="presOf" srcId="{FE25214B-CC6C-1E41-A30C-25E3C681931D}" destId="{02025667-6721-0C40-9212-3C6E117053AD}" srcOrd="0" destOrd="0" presId="urn:microsoft.com/office/officeart/2005/8/layout/vList5"/>
    <dgm:cxn modelId="{C5286670-D00F-9C49-AA3D-4BC2B493DA5C}" type="presParOf" srcId="{468E414A-9B14-874A-AB5A-2FF4C77FF4EA}" destId="{DF7D24D9-08D7-564A-86F9-5E608172B4B8}" srcOrd="0" destOrd="0" presId="urn:microsoft.com/office/officeart/2005/8/layout/vList5"/>
    <dgm:cxn modelId="{C349A37C-8B73-CD4F-B3CB-E4AF42C0CA12}" type="presParOf" srcId="{DF7D24D9-08D7-564A-86F9-5E608172B4B8}" destId="{FB9E0A9E-E9AF-1D4A-B77D-31A810667CE6}" srcOrd="0" destOrd="0" presId="urn:microsoft.com/office/officeart/2005/8/layout/vList5"/>
    <dgm:cxn modelId="{F8D224F0-5EA7-A045-9B81-6D2158757CE9}" type="presParOf" srcId="{DF7D24D9-08D7-564A-86F9-5E608172B4B8}" destId="{CF61AD20-8FDB-FE49-91F6-D6D29F2A88BF}" srcOrd="1" destOrd="0" presId="urn:microsoft.com/office/officeart/2005/8/layout/vList5"/>
    <dgm:cxn modelId="{DD3236B6-E6C0-134F-90C5-B80CEF66D795}" type="presParOf" srcId="{468E414A-9B14-874A-AB5A-2FF4C77FF4EA}" destId="{6B6F801F-1A12-564C-AF6A-CCC629CCB4D8}" srcOrd="1" destOrd="0" presId="urn:microsoft.com/office/officeart/2005/8/layout/vList5"/>
    <dgm:cxn modelId="{3CC4BBF3-5FFF-6B4E-97CB-867495567FED}" type="presParOf" srcId="{468E414A-9B14-874A-AB5A-2FF4C77FF4EA}" destId="{2635B354-01F2-3E43-AA72-6799B7B4ED7B}" srcOrd="2" destOrd="0" presId="urn:microsoft.com/office/officeart/2005/8/layout/vList5"/>
    <dgm:cxn modelId="{EC7D452E-0BDF-D749-9987-EF35D7016EB1}" type="presParOf" srcId="{2635B354-01F2-3E43-AA72-6799B7B4ED7B}" destId="{02025667-6721-0C40-9212-3C6E117053AD}" srcOrd="0" destOrd="0" presId="urn:microsoft.com/office/officeart/2005/8/layout/vList5"/>
    <dgm:cxn modelId="{B16A7A7B-89FA-8F49-ACA0-303F141137C8}"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400" b="1" i="0" dirty="0">
              <a:latin typeface="Helvetica Neue Condensed" charset="0"/>
              <a:ea typeface="Helvetica Neue Condensed" charset="0"/>
              <a:cs typeface="Helvetica Neue Condensed" charset="0"/>
            </a:rPr>
            <a:t>JD Login</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1800" b="0" i="0" dirty="0">
              <a:solidFill>
                <a:srgbClr val="367C2B"/>
              </a:solidFill>
              <a:latin typeface="Helvetica Neue" charset="0"/>
              <a:ea typeface="Helvetica Neue" charset="0"/>
              <a:cs typeface="Helvetica Neue" charset="0"/>
            </a:rPr>
            <a:t>Misleading Error messages</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0" presStyleCnt="1" custScaleX="88772" custScaleY="25074" custLinFactNeighborX="-2365" custLinFactNeighborY="-32631">
        <dgm:presLayoutVars>
          <dgm:chMax val="1"/>
          <dgm:bulletEnabled val="1"/>
        </dgm:presLayoutVars>
      </dgm:prSet>
      <dgm:spPr/>
    </dgm:pt>
    <dgm:pt modelId="{A6C5627D-50AF-4D48-A0EC-383AC2590BDD}" type="pres">
      <dgm:prSet presAssocID="{FE25214B-CC6C-1E41-A30C-25E3C681931D}" presName="descendantText" presStyleLbl="alignAccFollowNode1" presStyleIdx="0" presStyleCnt="1" custScaleX="99868" custScaleY="25413" custLinFactNeighborX="-149" custLinFactNeighborY="-40066">
        <dgm:presLayoutVars>
          <dgm:bulletEnabled val="1"/>
        </dgm:presLayoutVars>
      </dgm:prSet>
      <dgm:spPr/>
    </dgm:pt>
  </dgm:ptLst>
  <dgm:cxnLst>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E1334251-EFDD-9743-807D-128A84EFDC73}" srcId="{9FAD5CB5-75C5-0844-8999-13D2D872CAAA}" destId="{FE25214B-CC6C-1E41-A30C-25E3C681931D}" srcOrd="0" destOrd="0" parTransId="{08E14A69-89D5-D540-9196-141DD653163E}" sibTransId="{4EF959F3-027A-DE47-BBE5-7692A7F8E458}"/>
    <dgm:cxn modelId="{EDF89951-2360-1D4D-BFD1-D7D27A4E825A}" type="presOf" srcId="{FE25214B-CC6C-1E41-A30C-25E3C681931D}" destId="{02025667-6721-0C40-9212-3C6E117053AD}" srcOrd="0" destOrd="0" presId="urn:microsoft.com/office/officeart/2005/8/layout/vList5"/>
    <dgm:cxn modelId="{657E7A92-7EB4-C54B-ABD6-C84AC9ADFE5B}" type="presOf" srcId="{691E13A3-DDB0-FF4E-B819-2A82E9CC22FC}" destId="{A6C5627D-50AF-4D48-A0EC-383AC2590BDD}" srcOrd="0" destOrd="0" presId="urn:microsoft.com/office/officeart/2005/8/layout/vList5"/>
    <dgm:cxn modelId="{59F4226A-0ED1-A943-9664-0B12F4508A10}" type="presParOf" srcId="{468E414A-9B14-874A-AB5A-2FF4C77FF4EA}" destId="{2635B354-01F2-3E43-AA72-6799B7B4ED7B}" srcOrd="0" destOrd="0" presId="urn:microsoft.com/office/officeart/2005/8/layout/vList5"/>
    <dgm:cxn modelId="{05C6986A-4B26-CA41-A760-DDD59E96BC84}" type="presParOf" srcId="{2635B354-01F2-3E43-AA72-6799B7B4ED7B}" destId="{02025667-6721-0C40-9212-3C6E117053AD}" srcOrd="0" destOrd="0" presId="urn:microsoft.com/office/officeart/2005/8/layout/vList5"/>
    <dgm:cxn modelId="{C073FE4C-C204-BE4E-8602-6016E76799E7}"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fetch data</a:t>
          </a:r>
        </a:p>
      </dgm:t>
    </dgm:pt>
    <dgm:pt modelId="{84B0DAE1-20F9-C74B-9F0C-020E8311384B}" type="parTrans" cxnId="{FD9085E7-6DC4-4F4A-9088-540C21E96F36}">
      <dgm:prSet/>
      <dgm:spPr/>
      <dgm:t>
        <a:bodyPr/>
        <a:lstStyle/>
        <a:p>
          <a:endParaRPr lang="en-US" sz="1600"/>
        </a:p>
      </dgm:t>
    </dgm:pt>
    <dgm:pt modelId="{5FACC7C4-408C-8B4E-A13E-7AE973E6AEDD}" type="sibTrans" cxnId="{FD9085E7-6DC4-4F4A-9088-540C21E96F36}">
      <dgm:prSet/>
      <dgm:spPr/>
      <dgm:t>
        <a:bodyPr/>
        <a:lstStyle/>
        <a:p>
          <a:endParaRPr lang="en-US" sz="1600"/>
        </a:p>
      </dgm:t>
    </dgm:pt>
    <dgm:pt modelId="{695A0D5A-C6F0-CD45-AFA1-8DF0C59870DD}">
      <dgm:prSet phldrT="[Text]" custT="1"/>
      <dgm:spPr>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gm:t>
    </dgm:pt>
    <dgm:pt modelId="{3F00B2FE-4A1B-1743-8171-37D67E06B325}" type="parTrans" cxnId="{CAE70A7A-2D7F-6F4C-9652-FF16ED79ED54}">
      <dgm:prSet/>
      <dgm:spPr/>
      <dgm:t>
        <a:bodyPr/>
        <a:lstStyle/>
        <a:p>
          <a:endParaRPr lang="en-GB"/>
        </a:p>
      </dgm:t>
    </dgm:pt>
    <dgm:pt modelId="{C143B809-CA7D-4B46-9000-AEC177C42561}" type="sibTrans" cxnId="{CAE70A7A-2D7F-6F4C-9652-FF16ED79ED54}">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1" custScaleX="90195" custScaleY="93692" custLinFactNeighborX="-2512" custLinFactNeighborY="-176">
        <dgm:presLayoutVars>
          <dgm:chMax val="1"/>
          <dgm:bulletEnabled val="1"/>
        </dgm:presLayoutVars>
      </dgm:prSet>
      <dgm:spPr/>
    </dgm:pt>
    <dgm:pt modelId="{C12BDFBF-6AA3-544C-A181-17B39D718E44}" type="pres">
      <dgm:prSet presAssocID="{CC8F6D5A-3203-F449-B83D-C2C9F4140365}" presName="descendantText" presStyleLbl="alignAccFollowNode1" presStyleIdx="0" presStyleCnt="1" custScaleX="99894" custLinFactNeighborX="-424">
        <dgm:presLayoutVars>
          <dgm:bulletEnabled val="1"/>
        </dgm:presLayoutVars>
      </dgm:prSet>
      <dgm:spPr>
        <a:xfrm rot="5400000">
          <a:off x="6703462" y="-2921540"/>
          <a:ext cx="805792" cy="6850321"/>
        </a:xfrm>
        <a:prstGeom prst="round2SameRect">
          <a:avLst/>
        </a:prstGeom>
      </dgm:spPr>
    </dgm:pt>
  </dgm:ptLst>
  <dgm:cxnLst>
    <dgm:cxn modelId="{87A8490A-45AE-DA41-945F-8CD0F7A35C4D}" type="presOf" srcId="{9FAD5CB5-75C5-0844-8999-13D2D872CAAA}" destId="{468E414A-9B14-874A-AB5A-2FF4C77FF4EA}" srcOrd="0" destOrd="0" presId="urn:microsoft.com/office/officeart/2005/8/layout/vList5"/>
    <dgm:cxn modelId="{44320846-87AC-334C-99CB-10602F2552F5}" type="presOf" srcId="{695A0D5A-C6F0-CD45-AFA1-8DF0C59870DD}" destId="{C12BDFBF-6AA3-544C-A181-17B39D718E44}" srcOrd="0" destOrd="0" presId="urn:microsoft.com/office/officeart/2005/8/layout/vList5"/>
    <dgm:cxn modelId="{4571EA47-07BF-6742-A032-FB3B09A4A90B}" type="presOf" srcId="{CC8F6D5A-3203-F449-B83D-C2C9F4140365}" destId="{FB9E0A9E-E9AF-1D4A-B77D-31A810667CE6}" srcOrd="0" destOrd="0" presId="urn:microsoft.com/office/officeart/2005/8/layout/vList5"/>
    <dgm:cxn modelId="{CAE70A7A-2D7F-6F4C-9652-FF16ED79ED54}" srcId="{CC8F6D5A-3203-F449-B83D-C2C9F4140365}" destId="{695A0D5A-C6F0-CD45-AFA1-8DF0C59870DD}" srcOrd="0" destOrd="0" parTransId="{3F00B2FE-4A1B-1743-8171-37D67E06B325}" sibTransId="{C143B809-CA7D-4B46-9000-AEC177C42561}"/>
    <dgm:cxn modelId="{FD9085E7-6DC4-4F4A-9088-540C21E96F36}" srcId="{9FAD5CB5-75C5-0844-8999-13D2D872CAAA}" destId="{CC8F6D5A-3203-F449-B83D-C2C9F4140365}" srcOrd="0" destOrd="0" parTransId="{84B0DAE1-20F9-C74B-9F0C-020E8311384B}" sibTransId="{5FACC7C4-408C-8B4E-A13E-7AE973E6AEDD}"/>
    <dgm:cxn modelId="{B7B5795C-5F1E-F94C-9DCC-04FBC88BCFB9}" type="presParOf" srcId="{468E414A-9B14-874A-AB5A-2FF4C77FF4EA}" destId="{DF7D24D9-08D7-564A-86F9-5E608172B4B8}" srcOrd="0"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418AE789-60A0-FE41-B80A-3FF3B9D49AC9}" type="presParOf" srcId="{DF7D24D9-08D7-564A-86F9-5E608172B4B8}" destId="{C12BDFBF-6AA3-544C-A181-17B39D718E44}"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5CA863-8D9A-4EA1-AEFE-A9983803800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A669685-7315-4F03-8998-4923B36AFD1A}">
      <dgm:prSet phldrT="[Text]" custT="1"/>
      <dgm:spPr/>
      <dgm:t>
        <a:bodyPr/>
        <a:lstStyle/>
        <a:p>
          <a:pPr algn="l"/>
          <a:r>
            <a:rPr lang="en-US" sz="2400" dirty="0"/>
            <a:t>Functional Testing</a:t>
          </a:r>
        </a:p>
      </dgm:t>
    </dgm:pt>
    <dgm:pt modelId="{DD2F50E1-E755-4374-9173-050E5A128011}" type="parTrans" cxnId="{D0CA27CC-88F1-4021-B21A-3D8B9CF63AB9}">
      <dgm:prSet/>
      <dgm:spPr/>
      <dgm:t>
        <a:bodyPr/>
        <a:lstStyle/>
        <a:p>
          <a:endParaRPr lang="en-US"/>
        </a:p>
      </dgm:t>
    </dgm:pt>
    <dgm:pt modelId="{46A0F31D-DD76-45CE-AB2B-C239D9AA7739}" type="sibTrans" cxnId="{D0CA27CC-88F1-4021-B21A-3D8B9CF63AB9}">
      <dgm:prSet/>
      <dgm:spPr/>
      <dgm:t>
        <a:bodyPr/>
        <a:lstStyle/>
        <a:p>
          <a:endParaRPr lang="en-US"/>
        </a:p>
      </dgm:t>
    </dgm:pt>
    <dgm:pt modelId="{030B1A04-FCA2-4159-A117-E35FF8FE8372}">
      <dgm:prSet phldrT="[Text]" custT="1"/>
      <dgm:spPr/>
      <dgm:t>
        <a:bodyPr/>
        <a:lstStyle/>
        <a:p>
          <a:r>
            <a:rPr lang="en-US" sz="1800" dirty="0"/>
            <a:t>Testing with Siri</a:t>
          </a:r>
        </a:p>
      </dgm:t>
    </dgm:pt>
    <dgm:pt modelId="{832DD327-25C8-4E7F-AE20-6D00C95FE2BE}" type="parTrans" cxnId="{0A9344C7-A401-43BE-9AE6-285968F829E8}">
      <dgm:prSet/>
      <dgm:spPr/>
      <dgm:t>
        <a:bodyPr/>
        <a:lstStyle/>
        <a:p>
          <a:endParaRPr lang="en-US"/>
        </a:p>
      </dgm:t>
    </dgm:pt>
    <dgm:pt modelId="{3B3084BD-AE60-462D-9F22-692AE367DED7}" type="sibTrans" cxnId="{0A9344C7-A401-43BE-9AE6-285968F829E8}">
      <dgm:prSet/>
      <dgm:spPr/>
      <dgm:t>
        <a:bodyPr/>
        <a:lstStyle/>
        <a:p>
          <a:endParaRPr lang="en-US"/>
        </a:p>
      </dgm:t>
    </dgm:pt>
    <dgm:pt modelId="{46AA5C4A-4D06-4F7D-B0BB-137759E4FE23}">
      <dgm:prSet phldrT="[Text]" custT="1"/>
      <dgm:spPr/>
      <dgm:t>
        <a:bodyPr/>
        <a:lstStyle/>
        <a:p>
          <a:pPr algn="l"/>
          <a:r>
            <a:rPr lang="en-US" sz="2400" dirty="0"/>
            <a:t>Non-functional Testing</a:t>
          </a:r>
        </a:p>
      </dgm:t>
    </dgm:pt>
    <dgm:pt modelId="{6835883B-BAC3-41CA-BBD4-D3D0468CB54B}" type="parTrans" cxnId="{F1B0046E-367E-42B5-BD2B-56DEA5EEBA8F}">
      <dgm:prSet/>
      <dgm:spPr/>
      <dgm:t>
        <a:bodyPr/>
        <a:lstStyle/>
        <a:p>
          <a:endParaRPr lang="en-US"/>
        </a:p>
      </dgm:t>
    </dgm:pt>
    <dgm:pt modelId="{72853D71-D525-4A98-91BF-C63AC73B5078}" type="sibTrans" cxnId="{F1B0046E-367E-42B5-BD2B-56DEA5EEBA8F}">
      <dgm:prSet/>
      <dgm:spPr/>
      <dgm:t>
        <a:bodyPr/>
        <a:lstStyle/>
        <a:p>
          <a:endParaRPr lang="en-US"/>
        </a:p>
      </dgm:t>
    </dgm:pt>
    <dgm:pt modelId="{936E5733-BFC0-4EFB-BFD0-31B0E10965CF}">
      <dgm:prSet phldrT="[Text]" custT="1"/>
      <dgm:spPr/>
      <dgm:t>
        <a:bodyPr/>
        <a:lstStyle/>
        <a:p>
          <a:r>
            <a:rPr lang="en-US" sz="1800" dirty="0"/>
            <a:t>Compatibility</a:t>
          </a:r>
        </a:p>
      </dgm:t>
    </dgm:pt>
    <dgm:pt modelId="{2D419D09-E6DB-4F15-819A-AF4B8B3FF694}" type="parTrans" cxnId="{FFB8E9A0-E9B0-4FA1-8488-F1AC68B3C702}">
      <dgm:prSet/>
      <dgm:spPr/>
      <dgm:t>
        <a:bodyPr/>
        <a:lstStyle/>
        <a:p>
          <a:endParaRPr lang="en-US"/>
        </a:p>
      </dgm:t>
    </dgm:pt>
    <dgm:pt modelId="{6BD2222F-6A2A-470E-80B3-63985E0D7E6A}" type="sibTrans" cxnId="{FFB8E9A0-E9B0-4FA1-8488-F1AC68B3C702}">
      <dgm:prSet/>
      <dgm:spPr/>
      <dgm:t>
        <a:bodyPr/>
        <a:lstStyle/>
        <a:p>
          <a:endParaRPr lang="en-US"/>
        </a:p>
      </dgm:t>
    </dgm:pt>
    <dgm:pt modelId="{E56C05EA-0D99-4B9A-BC93-DF46BBF1B00F}">
      <dgm:prSet phldrT="[Text]" custT="1"/>
      <dgm:spPr/>
      <dgm:t>
        <a:bodyPr/>
        <a:lstStyle/>
        <a:p>
          <a:pPr algn="l"/>
          <a:r>
            <a:rPr lang="en-US" sz="2400" dirty="0"/>
            <a:t>Code Quality</a:t>
          </a:r>
        </a:p>
      </dgm:t>
    </dgm:pt>
    <dgm:pt modelId="{FB72395D-EF04-4017-8A4C-E4C159876463}" type="parTrans" cxnId="{A22DB968-85EE-4379-93A7-1534CD1E0168}">
      <dgm:prSet/>
      <dgm:spPr/>
      <dgm:t>
        <a:bodyPr/>
        <a:lstStyle/>
        <a:p>
          <a:endParaRPr lang="en-US"/>
        </a:p>
      </dgm:t>
    </dgm:pt>
    <dgm:pt modelId="{4FD16509-941F-4D35-9729-E608F6C381D6}" type="sibTrans" cxnId="{A22DB968-85EE-4379-93A7-1534CD1E0168}">
      <dgm:prSet/>
      <dgm:spPr/>
      <dgm:t>
        <a:bodyPr/>
        <a:lstStyle/>
        <a:p>
          <a:endParaRPr lang="en-US"/>
        </a:p>
      </dgm:t>
    </dgm:pt>
    <dgm:pt modelId="{B38B2BA4-42F1-4878-91C5-C1D443596204}">
      <dgm:prSet phldrT="[Text]" custT="1"/>
      <dgm:spPr/>
      <dgm:t>
        <a:bodyPr/>
        <a:lstStyle/>
        <a:p>
          <a:r>
            <a:rPr lang="en-US" sz="1800" dirty="0"/>
            <a:t>Code conventions</a:t>
          </a:r>
        </a:p>
      </dgm:t>
    </dgm:pt>
    <dgm:pt modelId="{28CEEDA3-F5D1-43D1-96E8-8E47755969B1}" type="parTrans" cxnId="{C28B6CEF-F84A-41C6-8CAC-D0B656780ECB}">
      <dgm:prSet/>
      <dgm:spPr/>
      <dgm:t>
        <a:bodyPr/>
        <a:lstStyle/>
        <a:p>
          <a:endParaRPr lang="en-US"/>
        </a:p>
      </dgm:t>
    </dgm:pt>
    <dgm:pt modelId="{10DD8E93-9ABA-4F89-9568-0FBF7A96F3E6}" type="sibTrans" cxnId="{C28B6CEF-F84A-41C6-8CAC-D0B656780ECB}">
      <dgm:prSet/>
      <dgm:spPr/>
      <dgm:t>
        <a:bodyPr/>
        <a:lstStyle/>
        <a:p>
          <a:endParaRPr lang="en-US"/>
        </a:p>
      </dgm:t>
    </dgm:pt>
    <dgm:pt modelId="{21C556A6-AB0E-4582-B03A-28443DD63F6E}">
      <dgm:prSet phldrT="[Text]" custT="1"/>
      <dgm:spPr/>
      <dgm:t>
        <a:bodyPr/>
        <a:lstStyle/>
        <a:p>
          <a:r>
            <a:rPr lang="en-US" sz="1800" dirty="0"/>
            <a:t>Naming Conventions</a:t>
          </a:r>
        </a:p>
      </dgm:t>
    </dgm:pt>
    <dgm:pt modelId="{3AA7DC18-A125-46F6-BF22-CCF36F199C02}" type="parTrans" cxnId="{6C86B767-2323-4BC2-AF52-F8126443621D}">
      <dgm:prSet/>
      <dgm:spPr/>
      <dgm:t>
        <a:bodyPr/>
        <a:lstStyle/>
        <a:p>
          <a:endParaRPr lang="en-US"/>
        </a:p>
      </dgm:t>
    </dgm:pt>
    <dgm:pt modelId="{F99066E0-7DF7-46B4-A0B2-0454615413AD}" type="sibTrans" cxnId="{6C86B767-2323-4BC2-AF52-F8126443621D}">
      <dgm:prSet/>
      <dgm:spPr/>
      <dgm:t>
        <a:bodyPr/>
        <a:lstStyle/>
        <a:p>
          <a:endParaRPr lang="en-US"/>
        </a:p>
      </dgm:t>
    </dgm:pt>
    <dgm:pt modelId="{6E9EB1F9-AC34-4383-81E2-EE4259D07BB7}">
      <dgm:prSet phldrT="[Text]" custT="1"/>
      <dgm:spPr/>
      <dgm:t>
        <a:bodyPr/>
        <a:lstStyle/>
        <a:p>
          <a:r>
            <a:rPr lang="en-US" sz="1800" dirty="0"/>
            <a:t>Unit Testing</a:t>
          </a:r>
        </a:p>
      </dgm:t>
    </dgm:pt>
    <dgm:pt modelId="{B50C645F-00FC-4BD2-9694-399F6ECDA3FB}" type="parTrans" cxnId="{1E6D38A7-2BFB-4C8F-AAA5-CBBB580DCCEB}">
      <dgm:prSet/>
      <dgm:spPr/>
      <dgm:t>
        <a:bodyPr/>
        <a:lstStyle/>
        <a:p>
          <a:endParaRPr lang="en-US"/>
        </a:p>
      </dgm:t>
    </dgm:pt>
    <dgm:pt modelId="{40A2AB25-48DA-444C-B775-647921D576B3}" type="sibTrans" cxnId="{1E6D38A7-2BFB-4C8F-AAA5-CBBB580DCCEB}">
      <dgm:prSet/>
      <dgm:spPr/>
      <dgm:t>
        <a:bodyPr/>
        <a:lstStyle/>
        <a:p>
          <a:endParaRPr lang="en-US"/>
        </a:p>
      </dgm:t>
    </dgm:pt>
    <dgm:pt modelId="{3CD1D8BE-4577-44DA-9F05-16B57C25498F}">
      <dgm:prSet phldrT="[Text]" custT="1"/>
      <dgm:spPr/>
      <dgm:t>
        <a:bodyPr/>
        <a:lstStyle/>
        <a:p>
          <a:r>
            <a:rPr lang="en-US" sz="1800" dirty="0"/>
            <a:t>Performance</a:t>
          </a:r>
        </a:p>
      </dgm:t>
    </dgm:pt>
    <dgm:pt modelId="{46D5C379-4E17-4A88-AD04-75D30210C040}" type="parTrans" cxnId="{6BA90696-6D01-4625-AB7E-BD115E0005D8}">
      <dgm:prSet/>
      <dgm:spPr/>
      <dgm:t>
        <a:bodyPr/>
        <a:lstStyle/>
        <a:p>
          <a:endParaRPr lang="en-US"/>
        </a:p>
      </dgm:t>
    </dgm:pt>
    <dgm:pt modelId="{B7C9CA42-0637-48F5-B8EA-564397F601DA}" type="sibTrans" cxnId="{6BA90696-6D01-4625-AB7E-BD115E0005D8}">
      <dgm:prSet/>
      <dgm:spPr/>
      <dgm:t>
        <a:bodyPr/>
        <a:lstStyle/>
        <a:p>
          <a:endParaRPr lang="en-US"/>
        </a:p>
      </dgm:t>
    </dgm:pt>
    <dgm:pt modelId="{5BB41CC5-E865-4CF4-BF28-DC36A0C7379C}">
      <dgm:prSet phldrT="[Text]" custT="1"/>
      <dgm:spPr/>
      <dgm:t>
        <a:bodyPr/>
        <a:lstStyle/>
        <a:p>
          <a:r>
            <a:rPr lang="en-US" sz="1800" dirty="0"/>
            <a:t>Security</a:t>
          </a:r>
        </a:p>
      </dgm:t>
    </dgm:pt>
    <dgm:pt modelId="{4CF938B1-10D3-4229-A698-4491EDB0F4E9}" type="parTrans" cxnId="{2EC84D24-6747-4DB7-B4C3-81CB90631A38}">
      <dgm:prSet/>
      <dgm:spPr/>
      <dgm:t>
        <a:bodyPr/>
        <a:lstStyle/>
        <a:p>
          <a:endParaRPr lang="en-US"/>
        </a:p>
      </dgm:t>
    </dgm:pt>
    <dgm:pt modelId="{D4011C49-F87F-4029-A968-510CFD7B8CD5}" type="sibTrans" cxnId="{2EC84D24-6747-4DB7-B4C3-81CB90631A38}">
      <dgm:prSet/>
      <dgm:spPr/>
      <dgm:t>
        <a:bodyPr/>
        <a:lstStyle/>
        <a:p>
          <a:endParaRPr lang="en-US"/>
        </a:p>
      </dgm:t>
    </dgm:pt>
    <dgm:pt modelId="{D648048C-11EB-4AB2-A9B4-4902AD487244}" type="pres">
      <dgm:prSet presAssocID="{9E5CA863-8D9A-4EA1-AEFE-A99838038001}" presName="Name0" presStyleCnt="0">
        <dgm:presLayoutVars>
          <dgm:dir/>
          <dgm:animLvl val="lvl"/>
          <dgm:resizeHandles val="exact"/>
        </dgm:presLayoutVars>
      </dgm:prSet>
      <dgm:spPr/>
    </dgm:pt>
    <dgm:pt modelId="{63BBAFD4-3928-4EBE-AD5D-05C75F3AC5B5}" type="pres">
      <dgm:prSet presAssocID="{1A669685-7315-4F03-8998-4923B36AFD1A}" presName="linNode" presStyleCnt="0"/>
      <dgm:spPr/>
    </dgm:pt>
    <dgm:pt modelId="{9BB68AD3-FE5E-42AB-81A6-93C6FA63E240}" type="pres">
      <dgm:prSet presAssocID="{1A669685-7315-4F03-8998-4923B36AFD1A}" presName="parentText" presStyleLbl="node1" presStyleIdx="0" presStyleCnt="3">
        <dgm:presLayoutVars>
          <dgm:chMax val="1"/>
          <dgm:bulletEnabled val="1"/>
        </dgm:presLayoutVars>
      </dgm:prSet>
      <dgm:spPr/>
    </dgm:pt>
    <dgm:pt modelId="{044993CF-8353-4F6F-A0F8-49EF4FF1576E}" type="pres">
      <dgm:prSet presAssocID="{1A669685-7315-4F03-8998-4923B36AFD1A}" presName="descendantText" presStyleLbl="alignAccFollowNode1" presStyleIdx="0" presStyleCnt="3">
        <dgm:presLayoutVars>
          <dgm:bulletEnabled val="1"/>
        </dgm:presLayoutVars>
      </dgm:prSet>
      <dgm:spPr/>
    </dgm:pt>
    <dgm:pt modelId="{DC5994E8-5755-4290-8DD0-0763E5EA44B1}" type="pres">
      <dgm:prSet presAssocID="{46A0F31D-DD76-45CE-AB2B-C239D9AA7739}" presName="sp" presStyleCnt="0"/>
      <dgm:spPr/>
    </dgm:pt>
    <dgm:pt modelId="{B5C546A9-E7A3-430C-9846-FC4490786186}" type="pres">
      <dgm:prSet presAssocID="{46AA5C4A-4D06-4F7D-B0BB-137759E4FE23}" presName="linNode" presStyleCnt="0"/>
      <dgm:spPr/>
    </dgm:pt>
    <dgm:pt modelId="{D895F72D-DA80-44F1-9192-62EDAB33F1B7}" type="pres">
      <dgm:prSet presAssocID="{46AA5C4A-4D06-4F7D-B0BB-137759E4FE23}" presName="parentText" presStyleLbl="node1" presStyleIdx="1" presStyleCnt="3">
        <dgm:presLayoutVars>
          <dgm:chMax val="1"/>
          <dgm:bulletEnabled val="1"/>
        </dgm:presLayoutVars>
      </dgm:prSet>
      <dgm:spPr/>
    </dgm:pt>
    <dgm:pt modelId="{6BC2E684-4906-48E0-A84C-FDC5052B4F23}" type="pres">
      <dgm:prSet presAssocID="{46AA5C4A-4D06-4F7D-B0BB-137759E4FE23}" presName="descendantText" presStyleLbl="alignAccFollowNode1" presStyleIdx="1" presStyleCnt="3">
        <dgm:presLayoutVars>
          <dgm:bulletEnabled val="1"/>
        </dgm:presLayoutVars>
      </dgm:prSet>
      <dgm:spPr/>
    </dgm:pt>
    <dgm:pt modelId="{34CB5BC4-8A5B-4923-A386-C836377530C7}" type="pres">
      <dgm:prSet presAssocID="{72853D71-D525-4A98-91BF-C63AC73B5078}" presName="sp" presStyleCnt="0"/>
      <dgm:spPr/>
    </dgm:pt>
    <dgm:pt modelId="{CF7535EF-36B0-4464-87AB-4F23283F5BB3}" type="pres">
      <dgm:prSet presAssocID="{E56C05EA-0D99-4B9A-BC93-DF46BBF1B00F}" presName="linNode" presStyleCnt="0"/>
      <dgm:spPr/>
    </dgm:pt>
    <dgm:pt modelId="{FB22492A-160C-4412-B54C-7978F888A244}" type="pres">
      <dgm:prSet presAssocID="{E56C05EA-0D99-4B9A-BC93-DF46BBF1B00F}" presName="parentText" presStyleLbl="node1" presStyleIdx="2" presStyleCnt="3">
        <dgm:presLayoutVars>
          <dgm:chMax val="1"/>
          <dgm:bulletEnabled val="1"/>
        </dgm:presLayoutVars>
      </dgm:prSet>
      <dgm:spPr/>
    </dgm:pt>
    <dgm:pt modelId="{D6024833-E0B5-46F1-A7D6-6B8C6184A448}" type="pres">
      <dgm:prSet presAssocID="{E56C05EA-0D99-4B9A-BC93-DF46BBF1B00F}" presName="descendantText" presStyleLbl="alignAccFollowNode1" presStyleIdx="2" presStyleCnt="3">
        <dgm:presLayoutVars>
          <dgm:bulletEnabled val="1"/>
        </dgm:presLayoutVars>
      </dgm:prSet>
      <dgm:spPr/>
    </dgm:pt>
  </dgm:ptLst>
  <dgm:cxnLst>
    <dgm:cxn modelId="{2EC84D24-6747-4DB7-B4C3-81CB90631A38}" srcId="{46AA5C4A-4D06-4F7D-B0BB-137759E4FE23}" destId="{5BB41CC5-E865-4CF4-BF28-DC36A0C7379C}" srcOrd="2" destOrd="0" parTransId="{4CF938B1-10D3-4229-A698-4491EDB0F4E9}" sibTransId="{D4011C49-F87F-4029-A968-510CFD7B8CD5}"/>
    <dgm:cxn modelId="{669E4831-2762-4D1E-83D1-1A1656E55AA1}" type="presOf" srcId="{E56C05EA-0D99-4B9A-BC93-DF46BBF1B00F}" destId="{FB22492A-160C-4412-B54C-7978F888A244}" srcOrd="0" destOrd="0" presId="urn:microsoft.com/office/officeart/2005/8/layout/vList5"/>
    <dgm:cxn modelId="{F40AE834-6188-40E7-8124-A4EB6BAE7D06}" type="presOf" srcId="{936E5733-BFC0-4EFB-BFD0-31B0E10965CF}" destId="{6BC2E684-4906-48E0-A84C-FDC5052B4F23}" srcOrd="0" destOrd="1" presId="urn:microsoft.com/office/officeart/2005/8/layout/vList5"/>
    <dgm:cxn modelId="{6C86B767-2323-4BC2-AF52-F8126443621D}" srcId="{E56C05EA-0D99-4B9A-BC93-DF46BBF1B00F}" destId="{21C556A6-AB0E-4582-B03A-28443DD63F6E}" srcOrd="1" destOrd="0" parTransId="{3AA7DC18-A125-46F6-BF22-CCF36F199C02}" sibTransId="{F99066E0-7DF7-46B4-A0B2-0454615413AD}"/>
    <dgm:cxn modelId="{CC987E48-0585-470E-AB84-092160449E5F}" type="presOf" srcId="{030B1A04-FCA2-4159-A117-E35FF8FE8372}" destId="{044993CF-8353-4F6F-A0F8-49EF4FF1576E}" srcOrd="0" destOrd="1" presId="urn:microsoft.com/office/officeart/2005/8/layout/vList5"/>
    <dgm:cxn modelId="{A22DB968-85EE-4379-93A7-1534CD1E0168}" srcId="{9E5CA863-8D9A-4EA1-AEFE-A99838038001}" destId="{E56C05EA-0D99-4B9A-BC93-DF46BBF1B00F}" srcOrd="2" destOrd="0" parTransId="{FB72395D-EF04-4017-8A4C-E4C159876463}" sibTransId="{4FD16509-941F-4D35-9729-E608F6C381D6}"/>
    <dgm:cxn modelId="{F1B0046E-367E-42B5-BD2B-56DEA5EEBA8F}" srcId="{9E5CA863-8D9A-4EA1-AEFE-A99838038001}" destId="{46AA5C4A-4D06-4F7D-B0BB-137759E4FE23}" srcOrd="1" destOrd="0" parTransId="{6835883B-BAC3-41CA-BBD4-D3D0468CB54B}" sibTransId="{72853D71-D525-4A98-91BF-C63AC73B5078}"/>
    <dgm:cxn modelId="{847BF280-C085-44B0-875A-757A3F007C8E}" type="presOf" srcId="{21C556A6-AB0E-4582-B03A-28443DD63F6E}" destId="{D6024833-E0B5-46F1-A7D6-6B8C6184A448}" srcOrd="0" destOrd="1" presId="urn:microsoft.com/office/officeart/2005/8/layout/vList5"/>
    <dgm:cxn modelId="{6BA90696-6D01-4625-AB7E-BD115E0005D8}" srcId="{46AA5C4A-4D06-4F7D-B0BB-137759E4FE23}" destId="{3CD1D8BE-4577-44DA-9F05-16B57C25498F}" srcOrd="0" destOrd="0" parTransId="{46D5C379-4E17-4A88-AD04-75D30210C040}" sibTransId="{B7C9CA42-0637-48F5-B8EA-564397F601DA}"/>
    <dgm:cxn modelId="{5F6D5399-3385-4607-8E07-561A0E3CF01A}" type="presOf" srcId="{B38B2BA4-42F1-4878-91C5-C1D443596204}" destId="{D6024833-E0B5-46F1-A7D6-6B8C6184A448}" srcOrd="0" destOrd="0" presId="urn:microsoft.com/office/officeart/2005/8/layout/vList5"/>
    <dgm:cxn modelId="{FFB8E9A0-E9B0-4FA1-8488-F1AC68B3C702}" srcId="{46AA5C4A-4D06-4F7D-B0BB-137759E4FE23}" destId="{936E5733-BFC0-4EFB-BFD0-31B0E10965CF}" srcOrd="1" destOrd="0" parTransId="{2D419D09-E6DB-4F15-819A-AF4B8B3FF694}" sibTransId="{6BD2222F-6A2A-470E-80B3-63985E0D7E6A}"/>
    <dgm:cxn modelId="{56A3D1A5-7895-4DDD-9E46-4B009BD816E7}" type="presOf" srcId="{1A669685-7315-4F03-8998-4923B36AFD1A}" destId="{9BB68AD3-FE5E-42AB-81A6-93C6FA63E240}" srcOrd="0" destOrd="0" presId="urn:microsoft.com/office/officeart/2005/8/layout/vList5"/>
    <dgm:cxn modelId="{1E6D38A7-2BFB-4C8F-AAA5-CBBB580DCCEB}" srcId="{1A669685-7315-4F03-8998-4923B36AFD1A}" destId="{6E9EB1F9-AC34-4383-81E2-EE4259D07BB7}" srcOrd="0" destOrd="0" parTransId="{B50C645F-00FC-4BD2-9694-399F6ECDA3FB}" sibTransId="{40A2AB25-48DA-444C-B775-647921D576B3}"/>
    <dgm:cxn modelId="{8ADD22AA-0D9A-493D-AAB2-FBCA77B9D7E6}" type="presOf" srcId="{46AA5C4A-4D06-4F7D-B0BB-137759E4FE23}" destId="{D895F72D-DA80-44F1-9192-62EDAB33F1B7}" srcOrd="0" destOrd="0" presId="urn:microsoft.com/office/officeart/2005/8/layout/vList5"/>
    <dgm:cxn modelId="{453BB3B4-AC9D-4C17-B424-14693A923973}" type="presOf" srcId="{3CD1D8BE-4577-44DA-9F05-16B57C25498F}" destId="{6BC2E684-4906-48E0-A84C-FDC5052B4F23}" srcOrd="0" destOrd="0" presId="urn:microsoft.com/office/officeart/2005/8/layout/vList5"/>
    <dgm:cxn modelId="{018753BD-E143-4A62-AD11-BCA459AE4A85}" type="presOf" srcId="{9E5CA863-8D9A-4EA1-AEFE-A99838038001}" destId="{D648048C-11EB-4AB2-A9B4-4902AD487244}" srcOrd="0" destOrd="0" presId="urn:microsoft.com/office/officeart/2005/8/layout/vList5"/>
    <dgm:cxn modelId="{0A9344C7-A401-43BE-9AE6-285968F829E8}" srcId="{1A669685-7315-4F03-8998-4923B36AFD1A}" destId="{030B1A04-FCA2-4159-A117-E35FF8FE8372}" srcOrd="1" destOrd="0" parTransId="{832DD327-25C8-4E7F-AE20-6D00C95FE2BE}" sibTransId="{3B3084BD-AE60-462D-9F22-692AE367DED7}"/>
    <dgm:cxn modelId="{D0CA27CC-88F1-4021-B21A-3D8B9CF63AB9}" srcId="{9E5CA863-8D9A-4EA1-AEFE-A99838038001}" destId="{1A669685-7315-4F03-8998-4923B36AFD1A}" srcOrd="0" destOrd="0" parTransId="{DD2F50E1-E755-4374-9173-050E5A128011}" sibTransId="{46A0F31D-DD76-45CE-AB2B-C239D9AA7739}"/>
    <dgm:cxn modelId="{63B770D3-BAFD-46CD-95B3-656B11EE721A}" type="presOf" srcId="{5BB41CC5-E865-4CF4-BF28-DC36A0C7379C}" destId="{6BC2E684-4906-48E0-A84C-FDC5052B4F23}" srcOrd="0" destOrd="2" presId="urn:microsoft.com/office/officeart/2005/8/layout/vList5"/>
    <dgm:cxn modelId="{C28B6CEF-F84A-41C6-8CAC-D0B656780ECB}" srcId="{E56C05EA-0D99-4B9A-BC93-DF46BBF1B00F}" destId="{B38B2BA4-42F1-4878-91C5-C1D443596204}" srcOrd="0" destOrd="0" parTransId="{28CEEDA3-F5D1-43D1-96E8-8E47755969B1}" sibTransId="{10DD8E93-9ABA-4F89-9568-0FBF7A96F3E6}"/>
    <dgm:cxn modelId="{85C5D0FD-0F31-4C30-85E5-9198AEDCD0D6}" type="presOf" srcId="{6E9EB1F9-AC34-4383-81E2-EE4259D07BB7}" destId="{044993CF-8353-4F6F-A0F8-49EF4FF1576E}" srcOrd="0" destOrd="0" presId="urn:microsoft.com/office/officeart/2005/8/layout/vList5"/>
    <dgm:cxn modelId="{30997397-4259-4282-8626-F6079E7FBF2E}" type="presParOf" srcId="{D648048C-11EB-4AB2-A9B4-4902AD487244}" destId="{63BBAFD4-3928-4EBE-AD5D-05C75F3AC5B5}" srcOrd="0" destOrd="0" presId="urn:microsoft.com/office/officeart/2005/8/layout/vList5"/>
    <dgm:cxn modelId="{65E013B0-4BF9-4CF3-9606-1E3186175F52}" type="presParOf" srcId="{63BBAFD4-3928-4EBE-AD5D-05C75F3AC5B5}" destId="{9BB68AD3-FE5E-42AB-81A6-93C6FA63E240}" srcOrd="0" destOrd="0" presId="urn:microsoft.com/office/officeart/2005/8/layout/vList5"/>
    <dgm:cxn modelId="{A5E6C9AA-272D-4A65-AD5D-3760EF12FD92}" type="presParOf" srcId="{63BBAFD4-3928-4EBE-AD5D-05C75F3AC5B5}" destId="{044993CF-8353-4F6F-A0F8-49EF4FF1576E}" srcOrd="1" destOrd="0" presId="urn:microsoft.com/office/officeart/2005/8/layout/vList5"/>
    <dgm:cxn modelId="{F8E4789D-F412-4519-BFDF-5898C5EB4E2F}" type="presParOf" srcId="{D648048C-11EB-4AB2-A9B4-4902AD487244}" destId="{DC5994E8-5755-4290-8DD0-0763E5EA44B1}" srcOrd="1" destOrd="0" presId="urn:microsoft.com/office/officeart/2005/8/layout/vList5"/>
    <dgm:cxn modelId="{DA1647A0-9FD1-4E3E-BAEE-4439E80D82DD}" type="presParOf" srcId="{D648048C-11EB-4AB2-A9B4-4902AD487244}" destId="{B5C546A9-E7A3-430C-9846-FC4490786186}" srcOrd="2" destOrd="0" presId="urn:microsoft.com/office/officeart/2005/8/layout/vList5"/>
    <dgm:cxn modelId="{7006B977-77C4-4FAF-9259-7EA02AE2DFB0}" type="presParOf" srcId="{B5C546A9-E7A3-430C-9846-FC4490786186}" destId="{D895F72D-DA80-44F1-9192-62EDAB33F1B7}" srcOrd="0" destOrd="0" presId="urn:microsoft.com/office/officeart/2005/8/layout/vList5"/>
    <dgm:cxn modelId="{A9F24562-7464-4A4B-9C6A-A1279C3E4A8B}" type="presParOf" srcId="{B5C546A9-E7A3-430C-9846-FC4490786186}" destId="{6BC2E684-4906-48E0-A84C-FDC5052B4F23}" srcOrd="1" destOrd="0" presId="urn:microsoft.com/office/officeart/2005/8/layout/vList5"/>
    <dgm:cxn modelId="{A66E7A8C-4761-41FF-B441-716D71256B13}" type="presParOf" srcId="{D648048C-11EB-4AB2-A9B4-4902AD487244}" destId="{34CB5BC4-8A5B-4923-A386-C836377530C7}" srcOrd="3" destOrd="0" presId="urn:microsoft.com/office/officeart/2005/8/layout/vList5"/>
    <dgm:cxn modelId="{BB730D1E-8F28-4BAD-933D-A121F5E2B1A7}" type="presParOf" srcId="{D648048C-11EB-4AB2-A9B4-4902AD487244}" destId="{CF7535EF-36B0-4464-87AB-4F23283F5BB3}" srcOrd="4" destOrd="0" presId="urn:microsoft.com/office/officeart/2005/8/layout/vList5"/>
    <dgm:cxn modelId="{F54E6C70-FA19-491E-AF34-F6CD45296290}" type="presParOf" srcId="{CF7535EF-36B0-4464-87AB-4F23283F5BB3}" destId="{FB22492A-160C-4412-B54C-7978F888A244}" srcOrd="0" destOrd="0" presId="urn:microsoft.com/office/officeart/2005/8/layout/vList5"/>
    <dgm:cxn modelId="{B4A13EA3-6F90-4C9B-BB84-0386F0EE3944}" type="presParOf" srcId="{CF7535EF-36B0-4464-87AB-4F23283F5BB3}" destId="{D6024833-E0B5-46F1-A7D6-6B8C6184A44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B1BEC3C0-6188-EC49-A514-C0436B53070B}">
      <dgm:prSet phldrT="[Text]" custT="1"/>
      <dgm:spPr/>
      <dgm:t>
        <a:bodyPr/>
        <a:lstStyle/>
        <a:p>
          <a:r>
            <a:rPr lang="en-US" sz="3200" b="1" i="0">
              <a:latin typeface="Helvetica Neue Condensed" charset="0"/>
              <a:ea typeface="Helvetica Neue Condensed" charset="0"/>
              <a:cs typeface="Helvetica Neue Condensed" charset="0"/>
            </a:rPr>
            <a:t>Achievements</a:t>
          </a:r>
          <a:endParaRPr lang="en-US" sz="4400" b="1" i="0" dirty="0">
            <a:latin typeface="Helvetica Neue Condensed" charset="0"/>
            <a:ea typeface="Helvetica Neue Condensed" charset="0"/>
            <a:cs typeface="Helvetica Neue Condensed" charset="0"/>
          </a:endParaRP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00241FED-D668-6A4F-9E1F-005F9A7ACEC9}">
      <dgm:prSet phldrT="[Text]" custT="1"/>
      <dgm:spPr/>
      <dgm:t>
        <a:bodyPr/>
        <a:lstStyle/>
        <a:p>
          <a:r>
            <a:rPr lang="en-US" sz="2000" b="0" i="0" dirty="0">
              <a:latin typeface="Helvetica Neue Medium" charset="0"/>
              <a:ea typeface="Helvetica Neue Medium" charset="0"/>
              <a:cs typeface="Helvetica Neue Medium" charset="0"/>
            </a:rPr>
            <a:t>Unit Testing</a:t>
          </a: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custT="1"/>
      <dgm:spPr/>
      <dgm:t>
        <a:bodyPr/>
        <a:lstStyle/>
        <a:p>
          <a:r>
            <a:rPr lang="en-US" sz="3600" b="1" i="0" dirty="0">
              <a:latin typeface="Helvetica Neue Condensed" charset="0"/>
              <a:ea typeface="Helvetica Neue Condensed" charset="0"/>
              <a:cs typeface="Helvetica Neue Condensed" charset="0"/>
            </a:rPr>
            <a:t>Difficulties</a:t>
          </a:r>
          <a:endParaRPr lang="en-US" sz="4800" b="1" i="0" dirty="0">
            <a:latin typeface="Helvetica Neue Condensed" charset="0"/>
            <a:ea typeface="Helvetica Neue Condensed" charset="0"/>
            <a:cs typeface="Helvetica Neue Condensed" charset="0"/>
          </a:endParaRP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B0CDF6B8-551D-4641-81D6-38BDD16E9F10}">
      <dgm:prSet custT="1"/>
      <dgm:spPr/>
      <dgm:t>
        <a:bodyPr/>
        <a:lstStyle/>
        <a:p>
          <a:r>
            <a:rPr lang="en-US" sz="2000" b="0" i="0" dirty="0">
              <a:latin typeface="Helvetica Neue Medium" charset="0"/>
              <a:ea typeface="Helvetica Neue Medium" charset="0"/>
              <a:cs typeface="Helvetica Neue Medium" charset="0"/>
            </a:rPr>
            <a:t>Environment</a:t>
          </a: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9BF5E4CD-C6E7-1D43-BB97-F17D30849171}">
      <dgm:prSet custT="1"/>
      <dgm:spPr/>
      <dgm:t>
        <a:bodyPr/>
        <a:lstStyle/>
        <a:p>
          <a:r>
            <a:rPr lang="en-US" sz="2000" b="0" i="0" dirty="0">
              <a:latin typeface="Helvetica Neue Medium" charset="0"/>
              <a:ea typeface="Helvetica Neue Medium" charset="0"/>
              <a:cs typeface="Helvetica Neue Medium" charset="0"/>
            </a:rPr>
            <a:t>Time </a:t>
          </a:r>
        </a:p>
      </dgm:t>
    </dgm:pt>
    <dgm:pt modelId="{4B19A84B-CEBD-D945-9D1F-2EF1E5AB5D48}" type="parTrans" cxnId="{6889F274-BFB4-4B4B-8AF8-35ED2C05E762}">
      <dgm:prSet/>
      <dgm:spPr/>
      <dgm:t>
        <a:bodyPr/>
        <a:lstStyle/>
        <a:p>
          <a:endParaRPr lang="en-GB"/>
        </a:p>
      </dgm:t>
    </dgm:pt>
    <dgm:pt modelId="{3F828F0D-3460-4147-A365-896340C5D08D}" type="sibTrans" cxnId="{6889F274-BFB4-4B4B-8AF8-35ED2C05E762}">
      <dgm:prSet/>
      <dgm:spPr/>
      <dgm:t>
        <a:bodyPr/>
        <a:lstStyle/>
        <a:p>
          <a:endParaRPr lang="en-GB"/>
        </a:p>
      </dgm:t>
    </dgm:pt>
    <dgm:pt modelId="{64E529DB-A7CD-AE48-9CC8-69662FCA8125}">
      <dgm:prSet custT="1"/>
      <dgm:spPr/>
      <dgm:t>
        <a:bodyPr/>
        <a:lstStyle/>
        <a:p>
          <a:r>
            <a:rPr lang="en-US" sz="2000" b="0" i="0" dirty="0">
              <a:latin typeface="Helvetica Neue Medium" charset="0"/>
              <a:ea typeface="Helvetica Neue Medium" charset="0"/>
              <a:cs typeface="Helvetica Neue Medium" charset="0"/>
            </a:rPr>
            <a:t>Domain knowledge</a:t>
          </a:r>
        </a:p>
      </dgm:t>
    </dgm:pt>
    <dgm:pt modelId="{FCD74E61-D798-D54B-A004-95C0562D2BC9}" type="parTrans" cxnId="{B61C5787-443A-A549-99D5-BEB500C516DC}">
      <dgm:prSet/>
      <dgm:spPr/>
      <dgm:t>
        <a:bodyPr/>
        <a:lstStyle/>
        <a:p>
          <a:endParaRPr lang="en-GB"/>
        </a:p>
      </dgm:t>
    </dgm:pt>
    <dgm:pt modelId="{CDDB4544-0A92-034B-9B61-D70FEDFC0947}" type="sibTrans" cxnId="{B61C5787-443A-A549-99D5-BEB500C516DC}">
      <dgm:prSet/>
      <dgm:spPr/>
      <dgm:t>
        <a:bodyPr/>
        <a:lstStyle/>
        <a:p>
          <a:endParaRPr lang="en-GB"/>
        </a:p>
      </dgm:t>
    </dgm:pt>
    <dgm:pt modelId="{EF9E0A7C-3D82-F440-9F62-1EE64C9F1034}">
      <dgm:prSet phldrT="[Text]" custT="1"/>
      <dgm:spPr/>
      <dgm:t>
        <a:bodyPr/>
        <a:lstStyle/>
        <a:p>
          <a:r>
            <a:rPr lang="en-US" sz="2000" b="0" i="0" dirty="0">
              <a:latin typeface="Helvetica Neue Medium" charset="0"/>
              <a:ea typeface="Helvetica Neue Medium" charset="0"/>
              <a:cs typeface="Helvetica Neue Medium" charset="0"/>
            </a:rPr>
            <a:t>80 % Success cases</a:t>
          </a:r>
        </a:p>
      </dgm:t>
    </dgm:pt>
    <dgm:pt modelId="{2CFD9875-7070-C74D-A9A0-678655E73A35}" type="parTrans" cxnId="{A6B30BDD-BBF3-1645-8A29-7EFEA668C18C}">
      <dgm:prSet/>
      <dgm:spPr/>
      <dgm:t>
        <a:bodyPr/>
        <a:lstStyle/>
        <a:p>
          <a:endParaRPr lang="en-US"/>
        </a:p>
      </dgm:t>
    </dgm:pt>
    <dgm:pt modelId="{915F9FC8-9EEE-BD44-9036-4C8577C039A4}" type="sibTrans" cxnId="{A6B30BDD-BBF3-1645-8A29-7EFEA668C18C}">
      <dgm:prSet/>
      <dgm:spPr/>
      <dgm:t>
        <a:bodyPr/>
        <a:lstStyle/>
        <a:p>
          <a:endParaRPr lang="en-US"/>
        </a:p>
      </dgm:t>
    </dgm:pt>
    <dgm:pt modelId="{C559E154-0106-1347-A919-C470EB9EFD28}">
      <dgm:prSet phldrT="[Text]" custT="1"/>
      <dgm:spPr/>
      <dgm:t>
        <a:bodyPr/>
        <a:lstStyle/>
        <a:p>
          <a:r>
            <a:rPr lang="en-US" sz="2000" b="0" i="0" dirty="0">
              <a:latin typeface="Helvetica Neue Medium" charset="0"/>
              <a:ea typeface="Helvetica Neue Medium" charset="0"/>
              <a:cs typeface="Helvetica Neue Medium" charset="0"/>
            </a:rPr>
            <a:t>Code Quality</a:t>
          </a:r>
        </a:p>
      </dgm:t>
    </dgm:pt>
    <dgm:pt modelId="{4CB04C6B-1709-BE46-BBE3-2CA452111D18}" type="parTrans" cxnId="{CAD5B945-FB2A-044D-93DD-0A0BC9D84079}">
      <dgm:prSet/>
      <dgm:spPr/>
      <dgm:t>
        <a:bodyPr/>
        <a:lstStyle/>
        <a:p>
          <a:endParaRPr lang="en-US"/>
        </a:p>
      </dgm:t>
    </dgm:pt>
    <dgm:pt modelId="{E1B46625-7BD0-9342-9796-C314CB4AAF5A}" type="sibTrans" cxnId="{CAD5B945-FB2A-044D-93DD-0A0BC9D84079}">
      <dgm:prSet/>
      <dgm:spPr/>
      <dgm:t>
        <a:bodyPr/>
        <a:lstStyle/>
        <a:p>
          <a:endParaRPr lang="en-US"/>
        </a:p>
      </dgm:t>
    </dgm:pt>
    <dgm:pt modelId="{E2C5345F-8E14-2543-A4FD-0CD50B9B4875}">
      <dgm:prSet custT="1"/>
      <dgm:spPr/>
      <dgm:t>
        <a:bodyPr/>
        <a:lstStyle/>
        <a:p>
          <a:r>
            <a:rPr lang="en-US" sz="2000" b="0" i="0" dirty="0">
              <a:latin typeface="Helvetica Neue Medium" charset="0"/>
              <a:ea typeface="Helvetica Neue Medium" charset="0"/>
              <a:cs typeface="Helvetica Neue Medium" charset="0"/>
            </a:rPr>
            <a:t>Performance test</a:t>
          </a:r>
        </a:p>
      </dgm:t>
    </dgm:pt>
    <dgm:pt modelId="{CFBB6698-C4D5-094A-A759-363777DCC26B}" type="parTrans" cxnId="{F3A33AA3-787D-0F44-A5B1-BF62F068293E}">
      <dgm:prSet/>
      <dgm:spPr/>
      <dgm:t>
        <a:bodyPr/>
        <a:lstStyle/>
        <a:p>
          <a:endParaRPr lang="en-US"/>
        </a:p>
      </dgm:t>
    </dgm:pt>
    <dgm:pt modelId="{B20161EE-A1DD-584A-813D-F514CEAA5EA8}" type="sibTrans" cxnId="{F3A33AA3-787D-0F44-A5B1-BF62F068293E}">
      <dgm:prSet/>
      <dgm:spPr/>
      <dgm:t>
        <a:bodyPr/>
        <a:lstStyle/>
        <a:p>
          <a:endParaRPr lang="en-US"/>
        </a:p>
      </dgm:t>
    </dgm:pt>
    <dgm:pt modelId="{94707D14-1786-D84A-B21C-FE3FF9D7E3C7}" type="pres">
      <dgm:prSet presAssocID="{CA013033-26F4-1F4C-87A7-A214D19EA6B6}" presName="Name0" presStyleCnt="0">
        <dgm:presLayoutVars>
          <dgm:dir/>
          <dgm:animLvl val="lvl"/>
          <dgm:resizeHandles val="exact"/>
        </dgm:presLayoutVars>
      </dgm:prSet>
      <dgm:spPr/>
    </dgm:pt>
    <dgm:pt modelId="{99CC2B53-E9A7-1D4D-A689-A8B4B8C14CC1}" type="pres">
      <dgm:prSet presAssocID="{B1BEC3C0-6188-EC49-A514-C0436B53070B}" presName="composite" presStyleCnt="0"/>
      <dgm:spPr/>
    </dgm:pt>
    <dgm:pt modelId="{7DFCBA19-CB96-6047-95E3-6C1EFF9FE1B0}" type="pres">
      <dgm:prSet presAssocID="{B1BEC3C0-6188-EC49-A514-C0436B53070B}" presName="parTx" presStyleLbl="alignNode1" presStyleIdx="0" presStyleCnt="2" custScaleY="80930">
        <dgm:presLayoutVars>
          <dgm:chMax val="0"/>
          <dgm:chPref val="0"/>
          <dgm:bulletEnabled val="1"/>
        </dgm:presLayoutVars>
      </dgm:prSet>
      <dgm:spPr/>
    </dgm:pt>
    <dgm:pt modelId="{075D174B-272E-0C48-B06A-48642EF3C6C8}" type="pres">
      <dgm:prSet presAssocID="{B1BEC3C0-6188-EC49-A514-C0436B53070B}" presName="desTx" presStyleLbl="alignAccFollowNode1" presStyleIdx="0" presStyleCnt="2" custScaleY="88235">
        <dgm:presLayoutVars>
          <dgm:bulletEnabled val="1"/>
        </dgm:presLayoutVars>
      </dgm:prSet>
      <dgm:spPr/>
    </dgm:pt>
    <dgm:pt modelId="{7ED85295-425E-104C-84A0-1811D73AC067}" type="pres">
      <dgm:prSet presAssocID="{ED09C87C-65E9-4B4B-8843-C333C9D88EE1}" presName="space" presStyleCnt="0"/>
      <dgm:spPr/>
    </dgm:pt>
    <dgm:pt modelId="{76347BA3-01F3-DD4B-81EA-4682ED89BB39}" type="pres">
      <dgm:prSet presAssocID="{36216EF9-4AD4-C241-8049-ACCEA26CA152}" presName="composite" presStyleCnt="0"/>
      <dgm:spPr/>
    </dgm:pt>
    <dgm:pt modelId="{008C2130-CFDB-2044-8ADC-1C4FB6C53530}" type="pres">
      <dgm:prSet presAssocID="{36216EF9-4AD4-C241-8049-ACCEA26CA152}" presName="parTx" presStyleLbl="alignNode1" presStyleIdx="1" presStyleCnt="2" custScaleY="80930">
        <dgm:presLayoutVars>
          <dgm:chMax val="0"/>
          <dgm:chPref val="0"/>
          <dgm:bulletEnabled val="1"/>
        </dgm:presLayoutVars>
      </dgm:prSet>
      <dgm:spPr/>
    </dgm:pt>
    <dgm:pt modelId="{5637CBF4-7A55-394D-93ED-13B6C022B9F0}" type="pres">
      <dgm:prSet presAssocID="{36216EF9-4AD4-C241-8049-ACCEA26CA152}" presName="desTx" presStyleLbl="alignAccFollowNode1" presStyleIdx="1" presStyleCnt="2" custScaleY="88235">
        <dgm:presLayoutVars>
          <dgm:bulletEnabled val="1"/>
        </dgm:presLayoutVars>
      </dgm:prSet>
      <dgm:spPr/>
    </dgm:pt>
  </dgm:ptLst>
  <dgm:cxnLst>
    <dgm:cxn modelId="{0A32DD10-FB74-BD47-9FD4-DA043F0765CF}" type="presOf" srcId="{CA013033-26F4-1F4C-87A7-A214D19EA6B6}" destId="{94707D14-1786-D84A-B21C-FE3FF9D7E3C7}" srcOrd="0" destOrd="0" presId="urn:microsoft.com/office/officeart/2005/8/layout/hList1"/>
    <dgm:cxn modelId="{8932FC12-35B0-004A-8EF3-476583ED1E80}" srcId="{CA013033-26F4-1F4C-87A7-A214D19EA6B6}" destId="{B1BEC3C0-6188-EC49-A514-C0436B53070B}" srcOrd="0" destOrd="0" parTransId="{2609FA59-281E-E04B-8EC3-3157CE36694C}" sibTransId="{ED09C87C-65E9-4B4B-8843-C333C9D88EE1}"/>
    <dgm:cxn modelId="{4F08D519-8BA0-8247-AA50-AAF1E511F623}" type="presOf" srcId="{36216EF9-4AD4-C241-8049-ACCEA26CA152}" destId="{008C2130-CFDB-2044-8ADC-1C4FB6C53530}" srcOrd="0" destOrd="0" presId="urn:microsoft.com/office/officeart/2005/8/layout/hList1"/>
    <dgm:cxn modelId="{954C992A-DED0-6842-BEA1-23D4AE843A53}" type="presOf" srcId="{B1BEC3C0-6188-EC49-A514-C0436B53070B}" destId="{7DFCBA19-CB96-6047-95E3-6C1EFF9FE1B0}" srcOrd="0" destOrd="0" presId="urn:microsoft.com/office/officeart/2005/8/layout/hList1"/>
    <dgm:cxn modelId="{F869F732-88E7-564D-8BFE-71517A0F3164}" type="presOf" srcId="{E2C5345F-8E14-2543-A4FD-0CD50B9B4875}" destId="{5637CBF4-7A55-394D-93ED-13B6C022B9F0}" srcOrd="0" destOrd="3" presId="urn:microsoft.com/office/officeart/2005/8/layout/hList1"/>
    <dgm:cxn modelId="{8217A239-AE06-2042-B048-07EA1AAA878D}" type="presOf" srcId="{00241FED-D668-6A4F-9E1F-005F9A7ACEC9}" destId="{075D174B-272E-0C48-B06A-48642EF3C6C8}" srcOrd="0" destOrd="1" presId="urn:microsoft.com/office/officeart/2005/8/layout/hList1"/>
    <dgm:cxn modelId="{CCCF115C-B373-F24E-936B-9E92B964491B}" type="presOf" srcId="{C559E154-0106-1347-A919-C470EB9EFD28}" destId="{075D174B-272E-0C48-B06A-48642EF3C6C8}" srcOrd="0" destOrd="2" presId="urn:microsoft.com/office/officeart/2005/8/layout/hList1"/>
    <dgm:cxn modelId="{06D3E461-6AD6-B44A-BB39-3326FAA53DE0}" type="presOf" srcId="{64E529DB-A7CD-AE48-9CC8-69662FCA8125}" destId="{5637CBF4-7A55-394D-93ED-13B6C022B9F0}" srcOrd="0" destOrd="2" presId="urn:microsoft.com/office/officeart/2005/8/layout/hList1"/>
    <dgm:cxn modelId="{CAD5B945-FB2A-044D-93DD-0A0BC9D84079}" srcId="{B1BEC3C0-6188-EC49-A514-C0436B53070B}" destId="{C559E154-0106-1347-A919-C470EB9EFD28}" srcOrd="2" destOrd="0" parTransId="{4CB04C6B-1709-BE46-BBE3-2CA452111D18}" sibTransId="{E1B46625-7BD0-9342-9796-C314CB4AAF5A}"/>
    <dgm:cxn modelId="{46BE5752-D2D8-3B4A-9947-F6F36AEFF3E2}" srcId="{CA013033-26F4-1F4C-87A7-A214D19EA6B6}" destId="{36216EF9-4AD4-C241-8049-ACCEA26CA152}" srcOrd="1" destOrd="0" parTransId="{FBE38CB0-4827-F749-A773-A994DBDAAA42}" sibTransId="{385EE96B-D470-4A40-BD63-28EA6FE7F51C}"/>
    <dgm:cxn modelId="{6889F274-BFB4-4B4B-8AF8-35ED2C05E762}" srcId="{36216EF9-4AD4-C241-8049-ACCEA26CA152}" destId="{9BF5E4CD-C6E7-1D43-BB97-F17D30849171}" srcOrd="1" destOrd="0" parTransId="{4B19A84B-CEBD-D945-9D1F-2EF1E5AB5D48}" sibTransId="{3F828F0D-3460-4147-A365-896340C5D08D}"/>
    <dgm:cxn modelId="{B61C5787-443A-A549-99D5-BEB500C516DC}" srcId="{36216EF9-4AD4-C241-8049-ACCEA26CA152}" destId="{64E529DB-A7CD-AE48-9CC8-69662FCA8125}" srcOrd="2" destOrd="0" parTransId="{FCD74E61-D798-D54B-A004-95C0562D2BC9}" sibTransId="{CDDB4544-0A92-034B-9B61-D70FEDFC0947}"/>
    <dgm:cxn modelId="{F3A33AA3-787D-0F44-A5B1-BF62F068293E}" srcId="{36216EF9-4AD4-C241-8049-ACCEA26CA152}" destId="{E2C5345F-8E14-2543-A4FD-0CD50B9B4875}" srcOrd="3" destOrd="0" parTransId="{CFBB6698-C4D5-094A-A759-363777DCC26B}" sibTransId="{B20161EE-A1DD-584A-813D-F514CEAA5EA8}"/>
    <dgm:cxn modelId="{0E1962B3-D79D-D441-818A-398C671499E3}" type="presOf" srcId="{9BF5E4CD-C6E7-1D43-BB97-F17D30849171}" destId="{5637CBF4-7A55-394D-93ED-13B6C022B9F0}" srcOrd="0" destOrd="1" presId="urn:microsoft.com/office/officeart/2005/8/layout/hList1"/>
    <dgm:cxn modelId="{591C24CA-2929-D64E-B5AF-B11FA763BCB8}" type="presOf" srcId="{B0CDF6B8-551D-4641-81D6-38BDD16E9F10}" destId="{5637CBF4-7A55-394D-93ED-13B6C022B9F0}" srcOrd="0" destOrd="0" presId="urn:microsoft.com/office/officeart/2005/8/layout/hList1"/>
    <dgm:cxn modelId="{372ED7D5-FE55-6F45-AC5F-3100CD0554E5}" srcId="{B1BEC3C0-6188-EC49-A514-C0436B53070B}" destId="{00241FED-D668-6A4F-9E1F-005F9A7ACEC9}" srcOrd="1" destOrd="0" parTransId="{4561CC1D-2A60-8740-86F6-EC0A839349A8}" sibTransId="{A1C148F8-57BB-7F44-A4C9-F42F3E19C4F0}"/>
    <dgm:cxn modelId="{A6B30BDD-BBF3-1645-8A29-7EFEA668C18C}" srcId="{B1BEC3C0-6188-EC49-A514-C0436B53070B}" destId="{EF9E0A7C-3D82-F440-9F62-1EE64C9F1034}" srcOrd="0" destOrd="0" parTransId="{2CFD9875-7070-C74D-A9A0-678655E73A35}" sibTransId="{915F9FC8-9EEE-BD44-9036-4C8577C039A4}"/>
    <dgm:cxn modelId="{227EFEDD-8100-F44E-80DC-8A0FF05BF614}" srcId="{36216EF9-4AD4-C241-8049-ACCEA26CA152}" destId="{B0CDF6B8-551D-4641-81D6-38BDD16E9F10}" srcOrd="0" destOrd="0" parTransId="{25F58781-C9E6-BE4D-A576-584B85E97855}" sibTransId="{EF1F10C7-5C8B-6143-AC39-285E3EA17824}"/>
    <dgm:cxn modelId="{B612D0EE-6147-FE41-96F4-F16E363F0FE3}" type="presOf" srcId="{EF9E0A7C-3D82-F440-9F62-1EE64C9F1034}" destId="{075D174B-272E-0C48-B06A-48642EF3C6C8}" srcOrd="0" destOrd="0" presId="urn:microsoft.com/office/officeart/2005/8/layout/hList1"/>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337013BC-0F3F-9941-BE5E-9DA4BCAFF1A7}" type="presParOf" srcId="{94707D14-1786-D84A-B21C-FE3FF9D7E3C7}" destId="{76347BA3-01F3-DD4B-81EA-4682ED89BB39}" srcOrd="2"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59407-5965-CD48-906C-354D20B090DF}">
      <dsp:nvSpPr>
        <dsp:cNvPr id="0" name=""/>
        <dsp:cNvSpPr/>
      </dsp:nvSpPr>
      <dsp:spPr>
        <a:xfrm rot="5400000">
          <a:off x="6757231" y="-2849716"/>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err="1">
              <a:solidFill>
                <a:srgbClr val="367C2B"/>
              </a:solidFill>
              <a:latin typeface="Helvetica Neue" charset="0"/>
              <a:ea typeface="Helvetica Neue" charset="0"/>
              <a:cs typeface="Helvetica Neue" charset="0"/>
            </a:rPr>
            <a:t>Alamofire</a:t>
          </a:r>
          <a:r>
            <a:rPr lang="en-US" sz="1800" b="0" i="0" kern="1200" dirty="0">
              <a:solidFill>
                <a:srgbClr val="367C2B"/>
              </a:solidFill>
              <a:latin typeface="Helvetica Neue" charset="0"/>
              <a:ea typeface="Helvetica Neue" charset="0"/>
              <a:cs typeface="Helvetica Neue" charset="0"/>
            </a:rPr>
            <a:t> for Swift</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Could fetch data with existing token</a:t>
          </a:r>
        </a:p>
      </dsp:txBody>
      <dsp:txXfrm rot="-5400000">
        <a:off x="3792178" y="154063"/>
        <a:ext cx="6684685" cy="715853"/>
      </dsp:txXfrm>
    </dsp:sp>
    <dsp:sp modelId="{50DD16A0-FB2E-774A-9773-6FE2B46EFB71}">
      <dsp:nvSpPr>
        <dsp:cNvPr id="0" name=""/>
        <dsp:cNvSpPr/>
      </dsp:nvSpPr>
      <dsp:spPr>
        <a:xfrm>
          <a:off x="156808" y="0"/>
          <a:ext cx="3478571" cy="9933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Helvetica Neue Condensed" charset="0"/>
              <a:ea typeface="Helvetica Neue Condensed" charset="0"/>
              <a:cs typeface="Helvetica Neue Condensed" charset="0"/>
            </a:rPr>
            <a:t>Manual integration</a:t>
          </a:r>
          <a:endParaRPr lang="en-US" sz="2400" b="0" i="0" kern="1200" dirty="0">
            <a:solidFill>
              <a:srgbClr val="367C2B"/>
            </a:solidFill>
            <a:latin typeface="Helvetica Neue" charset="0"/>
            <a:ea typeface="Helvetica Neue" charset="0"/>
            <a:cs typeface="Helvetica Neue" charset="0"/>
          </a:endParaRPr>
        </a:p>
      </dsp:txBody>
      <dsp:txXfrm>
        <a:off x="205301" y="48493"/>
        <a:ext cx="3381585" cy="896391"/>
      </dsp:txXfrm>
    </dsp:sp>
    <dsp:sp modelId="{B83C1E2E-EDBA-104D-B142-704EEEBFE15C}">
      <dsp:nvSpPr>
        <dsp:cNvPr id="0" name=""/>
        <dsp:cNvSpPr/>
      </dsp:nvSpPr>
      <dsp:spPr>
        <a:xfrm rot="5400000">
          <a:off x="6753955" y="-1821144"/>
          <a:ext cx="793305"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Framework in Objective-C is integrated into Swift app.</a:t>
          </a:r>
          <a:endParaRPr lang="en-GB" sz="1800" kern="1200" dirty="0"/>
        </a:p>
      </dsp:txBody>
      <dsp:txXfrm rot="-5400000">
        <a:off x="3785616" y="1185921"/>
        <a:ext cx="6691258" cy="715853"/>
      </dsp:txXfrm>
    </dsp:sp>
    <dsp:sp modelId="{2E27178B-939F-D644-9CDD-2E3FAD45E9D9}">
      <dsp:nvSpPr>
        <dsp:cNvPr id="0" name=""/>
        <dsp:cNvSpPr/>
      </dsp:nvSpPr>
      <dsp:spPr>
        <a:xfrm>
          <a:off x="156808" y="1043940"/>
          <a:ext cx="3471977" cy="9795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Helvetica Neue Condensed" charset="0"/>
              <a:ea typeface="Helvetica Neue Condensed" charset="0"/>
              <a:cs typeface="Helvetica Neue Condensed" charset="0"/>
            </a:rPr>
            <a:t>JD Framework</a:t>
          </a:r>
          <a:endParaRPr lang="en-GB" sz="2400" kern="1200" dirty="0"/>
        </a:p>
      </dsp:txBody>
      <dsp:txXfrm>
        <a:off x="204626" y="1091758"/>
        <a:ext cx="3376341" cy="883918"/>
      </dsp:txXfrm>
    </dsp:sp>
    <dsp:sp modelId="{CF61AD20-8FDB-FE49-91F6-D6D29F2A88BF}">
      <dsp:nvSpPr>
        <dsp:cNvPr id="0" name=""/>
        <dsp:cNvSpPr/>
      </dsp:nvSpPr>
      <dsp:spPr>
        <a:xfrm rot="5400000">
          <a:off x="6757231" y="-796247"/>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Show </a:t>
          </a:r>
          <a:r>
            <a:rPr lang="en-US" sz="1800" b="0" i="0" kern="1200" dirty="0" err="1">
              <a:solidFill>
                <a:srgbClr val="367C2B"/>
              </a:solidFill>
              <a:latin typeface="Helvetica Neue" charset="0"/>
              <a:ea typeface="Helvetica Neue" charset="0"/>
              <a:cs typeface="Helvetica Neue" charset="0"/>
            </a:rPr>
            <a:t>JDLogin</a:t>
          </a:r>
          <a:r>
            <a:rPr lang="en-US" sz="1800" b="0" i="0" kern="1200" dirty="0">
              <a:solidFill>
                <a:srgbClr val="367C2B"/>
              </a:solidFill>
              <a:latin typeface="Helvetica Neue" charset="0"/>
              <a:ea typeface="Helvetica Neue" charset="0"/>
              <a:cs typeface="Helvetica Neue" charset="0"/>
            </a:rPr>
            <a:t> screen and be able to authenticate</a:t>
          </a:r>
        </a:p>
      </dsp:txBody>
      <dsp:txXfrm rot="-5400000">
        <a:off x="3792178" y="2207532"/>
        <a:ext cx="6684685" cy="715853"/>
      </dsp:txXfrm>
    </dsp:sp>
    <dsp:sp modelId="{FB9E0A9E-E9AF-1D4A-B77D-31A810667CE6}">
      <dsp:nvSpPr>
        <dsp:cNvPr id="0" name=""/>
        <dsp:cNvSpPr/>
      </dsp:nvSpPr>
      <dsp:spPr>
        <a:xfrm>
          <a:off x="156808" y="2073076"/>
          <a:ext cx="3468587" cy="993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Helvetica Neue Condensed" charset="0"/>
              <a:ea typeface="Helvetica Neue Condensed" charset="0"/>
              <a:cs typeface="Helvetica Neue Condensed" charset="0"/>
            </a:rPr>
            <a:t>JD Login</a:t>
          </a:r>
        </a:p>
      </dsp:txBody>
      <dsp:txXfrm>
        <a:off x="205307" y="2121575"/>
        <a:ext cx="3371589" cy="896508"/>
      </dsp:txXfrm>
    </dsp:sp>
    <dsp:sp modelId="{55194650-AFC2-3C4B-A23B-8FA5B0122C69}">
      <dsp:nvSpPr>
        <dsp:cNvPr id="0" name=""/>
        <dsp:cNvSpPr/>
      </dsp:nvSpPr>
      <dsp:spPr>
        <a:xfrm rot="5400000">
          <a:off x="6757231" y="238622"/>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GB" sz="1800" b="0" i="0" kern="1200" dirty="0">
              <a:solidFill>
                <a:srgbClr val="367C2B"/>
              </a:solidFill>
              <a:latin typeface="Helvetica Neue" charset="0"/>
              <a:ea typeface="Helvetica Neue" charset="0"/>
              <a:cs typeface="Helvetica Neue" charset="0"/>
            </a:rPr>
            <a:t>Fetch list of organizations and list of fields within an organization</a:t>
          </a:r>
        </a:p>
      </dsp:txBody>
      <dsp:txXfrm rot="-5400000">
        <a:off x="3792178" y="3242401"/>
        <a:ext cx="6684685" cy="715853"/>
      </dsp:txXfrm>
    </dsp:sp>
    <dsp:sp modelId="{4FC72670-ACA2-1A4E-B123-0DCDA4EEBECD}">
      <dsp:nvSpPr>
        <dsp:cNvPr id="0" name=""/>
        <dsp:cNvSpPr/>
      </dsp:nvSpPr>
      <dsp:spPr>
        <a:xfrm>
          <a:off x="156808" y="3116163"/>
          <a:ext cx="3468624" cy="9980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GB" sz="2400" b="1" i="0" kern="1200" dirty="0">
              <a:solidFill>
                <a:prstClr val="white"/>
              </a:solidFill>
              <a:latin typeface="Helvetica Neue Condensed" charset="0"/>
              <a:ea typeface="Helvetica Neue Condensed" charset="0"/>
              <a:cs typeface="Helvetica Neue Condensed" charset="0"/>
            </a:rPr>
            <a:t>JD Organizations</a:t>
          </a:r>
        </a:p>
      </dsp:txBody>
      <dsp:txXfrm>
        <a:off x="205530" y="3164885"/>
        <a:ext cx="3371180" cy="900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1AD20-8FDB-FE49-91F6-D6D29F2A88BF}">
      <dsp:nvSpPr>
        <dsp:cNvPr id="0" name=""/>
        <dsp:cNvSpPr/>
      </dsp:nvSpPr>
      <dsp:spPr>
        <a:xfrm rot="5400000">
          <a:off x="6780234" y="-2580358"/>
          <a:ext cx="843682" cy="683659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Nobody had Mobile Application development experience</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 prior knowledge of Swift</a:t>
          </a:r>
        </a:p>
      </dsp:txBody>
      <dsp:txXfrm rot="-5400000">
        <a:off x="3783777" y="457284"/>
        <a:ext cx="6795413" cy="761312"/>
      </dsp:txXfrm>
    </dsp:sp>
    <dsp:sp modelId="{FB9E0A9E-E9AF-1D4A-B77D-31A810667CE6}">
      <dsp:nvSpPr>
        <dsp:cNvPr id="0" name=""/>
        <dsp:cNvSpPr/>
      </dsp:nvSpPr>
      <dsp:spPr>
        <a:xfrm>
          <a:off x="143457" y="354595"/>
          <a:ext cx="3496860" cy="9654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Helvetica Neue Condensed" charset="0"/>
              <a:ea typeface="Helvetica Neue Condensed" charset="0"/>
              <a:cs typeface="Helvetica Neue Condensed" charset="0"/>
            </a:rPr>
            <a:t>Skills</a:t>
          </a:r>
        </a:p>
      </dsp:txBody>
      <dsp:txXfrm>
        <a:off x="190586" y="401724"/>
        <a:ext cx="3402602" cy="871189"/>
      </dsp:txXfrm>
    </dsp:sp>
    <dsp:sp modelId="{A6C5627D-50AF-4D48-A0EC-383AC2590BDD}">
      <dsp:nvSpPr>
        <dsp:cNvPr id="0" name=""/>
        <dsp:cNvSpPr/>
      </dsp:nvSpPr>
      <dsp:spPr>
        <a:xfrm rot="5400000">
          <a:off x="6783207" y="-1474128"/>
          <a:ext cx="844126" cy="683020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 Objective-C</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Required bridging implementation</a:t>
          </a:r>
        </a:p>
      </dsp:txBody>
      <dsp:txXfrm rot="-5400000">
        <a:off x="3790166" y="1560120"/>
        <a:ext cx="6789002" cy="761712"/>
      </dsp:txXfrm>
    </dsp:sp>
    <dsp:sp modelId="{02025667-6721-0C40-9212-3C6E117053AD}">
      <dsp:nvSpPr>
        <dsp:cNvPr id="0" name=""/>
        <dsp:cNvSpPr/>
      </dsp:nvSpPr>
      <dsp:spPr>
        <a:xfrm>
          <a:off x="143457" y="1458785"/>
          <a:ext cx="3494566" cy="9614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Helvetica Neue Condensed" charset="0"/>
              <a:ea typeface="Helvetica Neue Condensed" charset="0"/>
              <a:cs typeface="Helvetica Neue Condensed" charset="0"/>
            </a:rPr>
            <a:t>JD Framework</a:t>
          </a:r>
        </a:p>
      </dsp:txBody>
      <dsp:txXfrm>
        <a:off x="190391" y="1505719"/>
        <a:ext cx="3400698" cy="8675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627D-50AF-4D48-A0EC-383AC2590BDD}">
      <dsp:nvSpPr>
        <dsp:cNvPr id="0" name=""/>
        <dsp:cNvSpPr/>
      </dsp:nvSpPr>
      <dsp:spPr>
        <a:xfrm rot="5400000">
          <a:off x="6638079" y="-2682072"/>
          <a:ext cx="836641" cy="684127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Misleading Error messages</a:t>
          </a:r>
        </a:p>
      </dsp:txBody>
      <dsp:txXfrm rot="-5400000">
        <a:off x="3635761" y="361087"/>
        <a:ext cx="6800437" cy="754959"/>
      </dsp:txXfrm>
    </dsp:sp>
    <dsp:sp modelId="{02025667-6721-0C40-9212-3C6E117053AD}">
      <dsp:nvSpPr>
        <dsp:cNvPr id="0" name=""/>
        <dsp:cNvSpPr/>
      </dsp:nvSpPr>
      <dsp:spPr>
        <a:xfrm>
          <a:off x="58835" y="198847"/>
          <a:ext cx="3420656" cy="10318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Helvetica Neue Condensed" charset="0"/>
              <a:ea typeface="Helvetica Neue Condensed" charset="0"/>
              <a:cs typeface="Helvetica Neue Condensed" charset="0"/>
            </a:rPr>
            <a:t>JD Login</a:t>
          </a:r>
        </a:p>
      </dsp:txBody>
      <dsp:txXfrm>
        <a:off x="109206" y="249218"/>
        <a:ext cx="3319914" cy="9311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BDFBF-6AA3-544C-A181-17B39D718E44}">
      <dsp:nvSpPr>
        <dsp:cNvPr id="0" name=""/>
        <dsp:cNvSpPr/>
      </dsp:nvSpPr>
      <dsp:spPr>
        <a:xfrm rot="5400000">
          <a:off x="6670323" y="-2917909"/>
          <a:ext cx="805792" cy="6843059"/>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sp:txBody>
      <dsp:txXfrm rot="-5400000">
        <a:off x="3651690" y="140060"/>
        <a:ext cx="6803723" cy="727120"/>
      </dsp:txXfrm>
    </dsp:sp>
    <dsp:sp modelId="{FB9E0A9E-E9AF-1D4A-B77D-31A810667CE6}">
      <dsp:nvSpPr>
        <dsp:cNvPr id="0" name=""/>
        <dsp:cNvSpPr/>
      </dsp:nvSpPr>
      <dsp:spPr>
        <a:xfrm>
          <a:off x="20458" y="29995"/>
          <a:ext cx="3475489" cy="9437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Helvetica Neue Condensed" charset="0"/>
              <a:ea typeface="Helvetica Neue Condensed" charset="0"/>
              <a:cs typeface="Helvetica Neue Condensed" charset="0"/>
            </a:rPr>
            <a:t>JD fetch data</a:t>
          </a:r>
        </a:p>
      </dsp:txBody>
      <dsp:txXfrm>
        <a:off x="66526" y="76063"/>
        <a:ext cx="3383353" cy="8515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4993CF-8353-4F6F-A0F8-49EF4FF1576E}">
      <dsp:nvSpPr>
        <dsp:cNvPr id="0" name=""/>
        <dsp:cNvSpPr/>
      </dsp:nvSpPr>
      <dsp:spPr>
        <a:xfrm rot="5400000">
          <a:off x="5893695" y="-2469370"/>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Unit Testing</a:t>
          </a:r>
        </a:p>
        <a:p>
          <a:pPr marL="171450" lvl="1" indent="-171450" algn="l" defTabSz="800100">
            <a:lnSpc>
              <a:spcPct val="90000"/>
            </a:lnSpc>
            <a:spcBef>
              <a:spcPct val="0"/>
            </a:spcBef>
            <a:spcAft>
              <a:spcPct val="15000"/>
            </a:spcAft>
            <a:buChar char="•"/>
          </a:pPr>
          <a:r>
            <a:rPr lang="en-US" sz="1800" kern="1200" dirty="0"/>
            <a:t>Testing with Siri</a:t>
          </a:r>
        </a:p>
      </dsp:txBody>
      <dsp:txXfrm rot="-5400000">
        <a:off x="3325774" y="136464"/>
        <a:ext cx="5874573" cy="700816"/>
      </dsp:txXfrm>
    </dsp:sp>
    <dsp:sp modelId="{9BB68AD3-FE5E-42AB-81A6-93C6FA63E240}">
      <dsp:nvSpPr>
        <dsp:cNvPr id="0" name=""/>
        <dsp:cNvSpPr/>
      </dsp:nvSpPr>
      <dsp:spPr>
        <a:xfrm>
          <a:off x="0" y="1470"/>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en-US" sz="2400" kern="1200" dirty="0"/>
            <a:t>Functional Testing</a:t>
          </a:r>
        </a:p>
      </dsp:txBody>
      <dsp:txXfrm>
        <a:off x="47391" y="48861"/>
        <a:ext cx="3230991" cy="876020"/>
      </dsp:txXfrm>
    </dsp:sp>
    <dsp:sp modelId="{6BC2E684-4906-48E0-A84C-FDC5052B4F23}">
      <dsp:nvSpPr>
        <dsp:cNvPr id="0" name=""/>
        <dsp:cNvSpPr/>
      </dsp:nvSpPr>
      <dsp:spPr>
        <a:xfrm rot="5400000">
          <a:off x="5893695" y="-1450027"/>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Performance</a:t>
          </a:r>
        </a:p>
        <a:p>
          <a:pPr marL="171450" lvl="1" indent="-171450" algn="l" defTabSz="800100">
            <a:lnSpc>
              <a:spcPct val="90000"/>
            </a:lnSpc>
            <a:spcBef>
              <a:spcPct val="0"/>
            </a:spcBef>
            <a:spcAft>
              <a:spcPct val="15000"/>
            </a:spcAft>
            <a:buChar char="•"/>
          </a:pPr>
          <a:r>
            <a:rPr lang="en-US" sz="1800" kern="1200" dirty="0"/>
            <a:t>Compatibility</a:t>
          </a:r>
        </a:p>
        <a:p>
          <a:pPr marL="171450" lvl="1" indent="-171450" algn="l" defTabSz="800100">
            <a:lnSpc>
              <a:spcPct val="90000"/>
            </a:lnSpc>
            <a:spcBef>
              <a:spcPct val="0"/>
            </a:spcBef>
            <a:spcAft>
              <a:spcPct val="15000"/>
            </a:spcAft>
            <a:buChar char="•"/>
          </a:pPr>
          <a:r>
            <a:rPr lang="en-US" sz="1800" kern="1200" dirty="0"/>
            <a:t>Security</a:t>
          </a:r>
        </a:p>
      </dsp:txBody>
      <dsp:txXfrm rot="-5400000">
        <a:off x="3325774" y="1155807"/>
        <a:ext cx="5874573" cy="700816"/>
      </dsp:txXfrm>
    </dsp:sp>
    <dsp:sp modelId="{D895F72D-DA80-44F1-9192-62EDAB33F1B7}">
      <dsp:nvSpPr>
        <dsp:cNvPr id="0" name=""/>
        <dsp:cNvSpPr/>
      </dsp:nvSpPr>
      <dsp:spPr>
        <a:xfrm>
          <a:off x="0" y="1020814"/>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en-US" sz="2400" kern="1200" dirty="0"/>
            <a:t>Non-functional Testing</a:t>
          </a:r>
        </a:p>
      </dsp:txBody>
      <dsp:txXfrm>
        <a:off x="47391" y="1068205"/>
        <a:ext cx="3230991" cy="876020"/>
      </dsp:txXfrm>
    </dsp:sp>
    <dsp:sp modelId="{D6024833-E0B5-46F1-A7D6-6B8C6184A448}">
      <dsp:nvSpPr>
        <dsp:cNvPr id="0" name=""/>
        <dsp:cNvSpPr/>
      </dsp:nvSpPr>
      <dsp:spPr>
        <a:xfrm rot="5400000">
          <a:off x="5893695" y="-430684"/>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Code conventions</a:t>
          </a:r>
        </a:p>
        <a:p>
          <a:pPr marL="171450" lvl="1" indent="-171450" algn="l" defTabSz="800100">
            <a:lnSpc>
              <a:spcPct val="90000"/>
            </a:lnSpc>
            <a:spcBef>
              <a:spcPct val="0"/>
            </a:spcBef>
            <a:spcAft>
              <a:spcPct val="15000"/>
            </a:spcAft>
            <a:buChar char="•"/>
          </a:pPr>
          <a:r>
            <a:rPr lang="en-US" sz="1800" kern="1200" dirty="0"/>
            <a:t>Naming Conventions</a:t>
          </a:r>
        </a:p>
      </dsp:txBody>
      <dsp:txXfrm rot="-5400000">
        <a:off x="3325774" y="2175150"/>
        <a:ext cx="5874573" cy="700816"/>
      </dsp:txXfrm>
    </dsp:sp>
    <dsp:sp modelId="{FB22492A-160C-4412-B54C-7978F888A244}">
      <dsp:nvSpPr>
        <dsp:cNvPr id="0" name=""/>
        <dsp:cNvSpPr/>
      </dsp:nvSpPr>
      <dsp:spPr>
        <a:xfrm>
          <a:off x="0" y="2040157"/>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l" defTabSz="1066800">
            <a:lnSpc>
              <a:spcPct val="90000"/>
            </a:lnSpc>
            <a:spcBef>
              <a:spcPct val="0"/>
            </a:spcBef>
            <a:spcAft>
              <a:spcPct val="35000"/>
            </a:spcAft>
            <a:buNone/>
          </a:pPr>
          <a:r>
            <a:rPr lang="en-US" sz="2400" kern="1200" dirty="0"/>
            <a:t>Code Quality</a:t>
          </a:r>
        </a:p>
      </dsp:txBody>
      <dsp:txXfrm>
        <a:off x="47391" y="2087548"/>
        <a:ext cx="3230991" cy="8760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46" y="567698"/>
          <a:ext cx="4435898" cy="7611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b="1" i="0" kern="1200">
              <a:latin typeface="Helvetica Neue Condensed" charset="0"/>
              <a:ea typeface="Helvetica Neue Condensed" charset="0"/>
              <a:cs typeface="Helvetica Neue Condensed" charset="0"/>
            </a:rPr>
            <a:t>Achievements</a:t>
          </a:r>
          <a:endParaRPr lang="en-US" sz="4400" b="1" i="0" kern="1200" dirty="0">
            <a:latin typeface="Helvetica Neue Condensed" charset="0"/>
            <a:ea typeface="Helvetica Neue Condensed" charset="0"/>
            <a:cs typeface="Helvetica Neue Condensed" charset="0"/>
          </a:endParaRPr>
        </a:p>
      </dsp:txBody>
      <dsp:txXfrm>
        <a:off x="46" y="567698"/>
        <a:ext cx="4435898" cy="761166"/>
      </dsp:txXfrm>
    </dsp:sp>
    <dsp:sp modelId="{075D174B-272E-0C48-B06A-48642EF3C6C8}">
      <dsp:nvSpPr>
        <dsp:cNvPr id="0" name=""/>
        <dsp:cNvSpPr/>
      </dsp:nvSpPr>
      <dsp:spPr>
        <a:xfrm>
          <a:off x="46" y="1359872"/>
          <a:ext cx="4435898" cy="1810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80 % Success cases</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Unit Testing</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Code Quality</a:t>
          </a:r>
        </a:p>
      </dsp:txBody>
      <dsp:txXfrm>
        <a:off x="46" y="1359872"/>
        <a:ext cx="4435898" cy="1810240"/>
      </dsp:txXfrm>
    </dsp:sp>
    <dsp:sp modelId="{008C2130-CFDB-2044-8ADC-1C4FB6C53530}">
      <dsp:nvSpPr>
        <dsp:cNvPr id="0" name=""/>
        <dsp:cNvSpPr/>
      </dsp:nvSpPr>
      <dsp:spPr>
        <a:xfrm>
          <a:off x="5056970" y="567698"/>
          <a:ext cx="4435898" cy="7611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b="1" i="0" kern="1200" dirty="0">
              <a:latin typeface="Helvetica Neue Condensed" charset="0"/>
              <a:ea typeface="Helvetica Neue Condensed" charset="0"/>
              <a:cs typeface="Helvetica Neue Condensed" charset="0"/>
            </a:rPr>
            <a:t>Difficulties</a:t>
          </a:r>
          <a:endParaRPr lang="en-US" sz="4800" b="1" i="0" kern="1200" dirty="0">
            <a:latin typeface="Helvetica Neue Condensed" charset="0"/>
            <a:ea typeface="Helvetica Neue Condensed" charset="0"/>
            <a:cs typeface="Helvetica Neue Condensed" charset="0"/>
          </a:endParaRPr>
        </a:p>
      </dsp:txBody>
      <dsp:txXfrm>
        <a:off x="5056970" y="567698"/>
        <a:ext cx="4435898" cy="761166"/>
      </dsp:txXfrm>
    </dsp:sp>
    <dsp:sp modelId="{5637CBF4-7A55-394D-93ED-13B6C022B9F0}">
      <dsp:nvSpPr>
        <dsp:cNvPr id="0" name=""/>
        <dsp:cNvSpPr/>
      </dsp:nvSpPr>
      <dsp:spPr>
        <a:xfrm>
          <a:off x="5056970" y="1359872"/>
          <a:ext cx="4435898" cy="1810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Environment</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Time </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Domain knowledge</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Performance test</a:t>
          </a:r>
        </a:p>
      </dsp:txBody>
      <dsp:txXfrm>
        <a:off x="5056970" y="1359872"/>
        <a:ext cx="4435898" cy="181024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sz="quarter" idx="1"/>
          </p:nvPr>
        </p:nvSpPr>
        <p:spPr>
          <a:xfrm>
            <a:off x="1588" y="0"/>
            <a:ext cx="2971800" cy="457200"/>
          </a:xfrm>
          <a:prstGeom prst="rect">
            <a:avLst/>
          </a:prstGeom>
        </p:spPr>
        <p:txBody>
          <a:bodyPr vert="horz" lIns="91440" tIns="45720" rIns="91440" bIns="45720" rtlCol="1"/>
          <a:lstStyle>
            <a:lvl1pPr algn="l">
              <a:defRPr sz="1200"/>
            </a:lvl1pPr>
          </a:lstStyle>
          <a:p>
            <a:fld id="{F76B3406-BCE9-4240-AF8C-4B73BDD05F46}" type="datetimeFigureOut">
              <a:rPr lang="ar-SA" smtClean="0"/>
              <a:t>21/04/1441</a:t>
            </a:fld>
            <a:endParaRPr lang="ar-SA"/>
          </a:p>
        </p:txBody>
      </p:sp>
      <p:sp>
        <p:nvSpPr>
          <p:cNvPr id="4" name="عنصر نائب للتذييل 3"/>
          <p:cNvSpPr>
            <a:spLocks noGrp="1"/>
          </p:cNvSpPr>
          <p:nvPr>
            <p:ph type="ftr" sz="quarter" idx="2"/>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5" name="عنصر نائب لرقم الشريحة 4"/>
          <p:cNvSpPr>
            <a:spLocks noGrp="1"/>
          </p:cNvSpPr>
          <p:nvPr>
            <p:ph type="sldNum" sz="quarter" idx="3"/>
          </p:nvPr>
        </p:nvSpPr>
        <p:spPr>
          <a:xfrm>
            <a:off x="1588" y="8685213"/>
            <a:ext cx="2971800" cy="457200"/>
          </a:xfrm>
          <a:prstGeom prst="rect">
            <a:avLst/>
          </a:prstGeom>
        </p:spPr>
        <p:txBody>
          <a:bodyPr vert="horz" lIns="91440" tIns="45720" rIns="91440" bIns="45720" rtlCol="1" anchor="b"/>
          <a:lstStyle>
            <a:lvl1pPr algn="l">
              <a:defRPr sz="1200"/>
            </a:lvl1pPr>
          </a:lstStyle>
          <a:p>
            <a:fld id="{95902F54-FD7A-428B-8381-ADE936105B6D}" type="slidenum">
              <a:rPr lang="ar-SA" smtClean="0"/>
              <a:t>‹#›</a:t>
            </a:fld>
            <a:endParaRPr lang="ar-SA"/>
          </a:p>
        </p:txBody>
      </p:sp>
    </p:spTree>
    <p:extLst>
      <p:ext uri="{BB962C8B-B14F-4D97-AF65-F5344CB8AC3E}">
        <p14:creationId xmlns:p14="http://schemas.microsoft.com/office/powerpoint/2010/main" val="142230976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0A133-3361-964A-8C55-755F5E466A34}" type="datetimeFigureOut">
              <a:rPr lang="en-US" smtClean="0"/>
              <a:t>12/18/2019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F3209-4883-0640-954E-B38F02BD19DD}" type="slidenum">
              <a:rPr lang="en-US" smtClean="0"/>
              <a:t>‹#›</a:t>
            </a:fld>
            <a:endParaRPr lang="en-US"/>
          </a:p>
        </p:txBody>
      </p:sp>
    </p:spTree>
    <p:extLst>
      <p:ext uri="{BB962C8B-B14F-4D97-AF65-F5344CB8AC3E}">
        <p14:creationId xmlns:p14="http://schemas.microsoft.com/office/powerpoint/2010/main" val="63602247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437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12063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51246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53949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10631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534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8755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2111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quality assurance we followed</a:t>
            </a:r>
            <a:r>
              <a:rPr lang="en-US" baseline="0" dirty="0"/>
              <a:t> different-different approaches such as “functional testing”, “non functional testing” also we ensured the code quality. </a:t>
            </a:r>
          </a:p>
          <a:p>
            <a:r>
              <a:rPr lang="en-US" baseline="0" dirty="0"/>
              <a:t>For functional testing we have written “unit testing” code and also tested “Siri” with the commands</a:t>
            </a:r>
          </a:p>
          <a:p>
            <a:r>
              <a:rPr lang="en-US" baseline="0" dirty="0"/>
              <a:t>For non-functional testing we tested the performance of our JD Driver apps, checked the compatibility of the application and also security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also we followed the apple guidelines for the </a:t>
            </a:r>
            <a:r>
              <a:rPr lang="en-US" sz="1200" dirty="0"/>
              <a:t>Code convention and naming conventions.</a:t>
            </a:r>
            <a:r>
              <a:rPr lang="en-US" sz="1200" baseline="0" dirty="0"/>
              <a:t> </a:t>
            </a:r>
            <a:endParaRPr lang="en-US" sz="1200" dirty="0"/>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7093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one of our successful</a:t>
            </a:r>
            <a:r>
              <a:rPr lang="en-US" baseline="0" dirty="0"/>
              <a:t> test case, as an example we will explain one step of this test case.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lumMod val="95000"/>
                    <a:lumOff val="5000"/>
                  </a:schemeClr>
                </a:solidFill>
              </a:rPr>
              <a:t>Such as: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lumMod val="95000"/>
                    <a:lumOff val="5000"/>
                  </a:schemeClr>
                </a:solidFill>
              </a:rPr>
              <a:t>1. Take a field type note</a:t>
            </a:r>
            <a:r>
              <a:rPr lang="de-DE" sz="1200" dirty="0">
                <a:solidFill>
                  <a:schemeClr val="tx1">
                    <a:lumMod val="95000"/>
                    <a:lumOff val="5000"/>
                  </a:schemeClr>
                </a:solidFill>
              </a:rPr>
              <a:t> </a:t>
            </a:r>
          </a:p>
          <a:p>
            <a:r>
              <a:rPr lang="en-US" dirty="0"/>
              <a:t>2. If we ask </a:t>
            </a:r>
            <a:r>
              <a:rPr lang="en-US" dirty="0" err="1"/>
              <a:t>siri</a:t>
            </a:r>
            <a:r>
              <a:rPr lang="en-US" dirty="0"/>
              <a:t> to take a note for field, the </a:t>
            </a:r>
            <a:r>
              <a:rPr lang="en-US" dirty="0" err="1"/>
              <a:t>siri</a:t>
            </a:r>
            <a:r>
              <a:rPr lang="en-US" dirty="0"/>
              <a:t> will</a:t>
            </a:r>
            <a:r>
              <a:rPr lang="en-US" baseline="0" dirty="0"/>
              <a:t> ask of which type field or general? Then based on that data the field note will be saved on JD Driver. </a:t>
            </a:r>
          </a:p>
          <a:p>
            <a:r>
              <a:rPr lang="en-US" baseline="0" dirty="0"/>
              <a:t>3. So it passed our testing criteria. </a:t>
            </a:r>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59986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total summary of our quality</a:t>
            </a:r>
            <a:r>
              <a:rPr lang="en-US" baseline="0" dirty="0"/>
              <a:t> assurance. Our achievements and difficulties throughout the project.</a:t>
            </a:r>
          </a:p>
          <a:p>
            <a:r>
              <a:rPr lang="en-US" baseline="0" dirty="0"/>
              <a:t>As an achievement, I want to say 80% of our cases were successful and we did unit testing, performance testing and we ensured the code quality.</a:t>
            </a:r>
          </a:p>
          <a:p>
            <a:r>
              <a:rPr lang="en-US" baseline="0" dirty="0"/>
              <a:t>But our success rate could be more if we could overcome the constraints  such as </a:t>
            </a:r>
          </a:p>
          <a:p>
            <a:r>
              <a:rPr lang="en-US" baseline="0" dirty="0"/>
              <a:t>‘environment’,  </a:t>
            </a:r>
            <a:r>
              <a:rPr lang="en-US" baseline="0" dirty="0">
                <a:sym typeface="Wingdings" panose="05000000000000000000" pitchFamily="2" charset="2"/>
              </a:rPr>
              <a:t> we had no environment for testing our solution. Also, apple licensing issues</a:t>
            </a:r>
            <a:endParaRPr lang="en-US" baseline="0" dirty="0"/>
          </a:p>
          <a:p>
            <a:r>
              <a:rPr lang="en-US" baseline="0" dirty="0"/>
              <a:t>for ‘Domain knowledge’  </a:t>
            </a:r>
            <a:r>
              <a:rPr lang="en-US" baseline="0" dirty="0">
                <a:sym typeface="Wingdings" panose="05000000000000000000" pitchFamily="2" charset="2"/>
              </a:rPr>
              <a:t> we all are not that familiar with farming or we didn’t had enough idea about the John Deere business domain</a:t>
            </a:r>
            <a:endParaRPr lang="en-US" baseline="0" dirty="0"/>
          </a:p>
          <a:p>
            <a:endParaRPr lang="en-US" baseline="0" dirty="0"/>
          </a:p>
          <a:p>
            <a:r>
              <a:rPr lang="en-US" baseline="0" dirty="0"/>
              <a:t>and also I would like to say that ‘time’ was a bit of constraints for us. </a:t>
            </a:r>
          </a:p>
          <a:p>
            <a:endParaRPr lang="en-US" baseline="0" dirty="0"/>
          </a:p>
        </p:txBody>
      </p:sp>
      <p:sp>
        <p:nvSpPr>
          <p:cNvPr id="4" name="Slide Number Placeholder 3"/>
          <p:cNvSpPr>
            <a:spLocks noGrp="1"/>
          </p:cNvSpPr>
          <p:nvPr>
            <p:ph type="sldNum" sz="quarter" idx="10"/>
          </p:nvPr>
        </p:nvSpPr>
        <p:spPr/>
        <p:txBody>
          <a:bodyPr/>
          <a:lstStyle/>
          <a:p>
            <a:fld id="{921F3209-4883-0640-954E-B38F02BD19DD}" type="slidenum">
              <a:rPr lang="en-US" smtClean="0"/>
              <a:t>30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06297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Issues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Faced</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of requirements changed a lot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Lack of domain experience made it difficult to fully grasp the requirements at the beginning</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Different team members had different understanding of the requirements and it was difficult to bring everyone on the same page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Many functional requirements depended on the technical constraints. Due to the technical unknowns, it was also ambiguous whether some requirements should be considered or not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Studying the requirements revealed further unknowns, which were not communicated to the customer during the meeting. The team had to wait till the next meeting to clarify those and it created a delay in the progress of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Prioritizing the requirements due to time, experience and technical constraints was hard to tackle: internally prioritized list didn’t confirm with the customer’s prioritization. It also caused delay.</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1F3209-4883-0640-954E-B38F02BD19DD}" type="slidenum">
              <a:rPr lang="en-US" smtClean="0"/>
              <a:t>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6355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31</a:t>
            </a:fld>
            <a:endParaRPr lang="en-US"/>
          </a:p>
        </p:txBody>
      </p:sp>
    </p:spTree>
    <p:extLst>
      <p:ext uri="{BB962C8B-B14F-4D97-AF65-F5344CB8AC3E}">
        <p14:creationId xmlns:p14="http://schemas.microsoft.com/office/powerpoint/2010/main" val="651402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32556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6588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54585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51533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2946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69808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55173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6</a:t>
            </a:fld>
            <a:endParaRPr lang="en-US"/>
          </a:p>
        </p:txBody>
      </p:sp>
    </p:spTree>
    <p:extLst>
      <p:ext uri="{BB962C8B-B14F-4D97-AF65-F5344CB8AC3E}">
        <p14:creationId xmlns:p14="http://schemas.microsoft.com/office/powerpoint/2010/main" val="1039950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14</a:t>
            </a:fld>
            <a:endParaRPr lang="en-US"/>
          </a:p>
        </p:txBody>
      </p:sp>
    </p:spTree>
    <p:extLst>
      <p:ext uri="{BB962C8B-B14F-4D97-AF65-F5344CB8AC3E}">
        <p14:creationId xmlns:p14="http://schemas.microsoft.com/office/powerpoint/2010/main" val="1021204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08047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62557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21119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19.12.2019</a:t>
            </a:r>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641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19.12.2019</a:t>
            </a:r>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9047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19.12.2019</a:t>
            </a:r>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13572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19.12.2019</a:t>
            </a:r>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696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19.12.2019</a:t>
            </a:r>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618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19.12.2019</a:t>
            </a:r>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61082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19.12.2019</a:t>
            </a:r>
          </a:p>
        </p:txBody>
      </p:sp>
      <p:sp>
        <p:nvSpPr>
          <p:cNvPr id="8" name="Footer Placeholder 7"/>
          <p:cNvSpPr>
            <a:spLocks noGrp="1"/>
          </p:cNvSpPr>
          <p:nvPr>
            <p:ph type="ftr" sz="quarter" idx="11"/>
          </p:nvPr>
        </p:nvSpPr>
        <p:spPr/>
        <p:txBody>
          <a:bodyPr/>
          <a:lstStyle/>
          <a:p>
            <a:r>
              <a:rPr lang="en-US"/>
              <a:t>Capstone Project 2019 – IOS team</a:t>
            </a:r>
          </a:p>
        </p:txBody>
      </p:sp>
      <p:sp>
        <p:nvSpPr>
          <p:cNvPr id="9" name="Slide Number Placeholder 8"/>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9465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19.12.2019</a:t>
            </a:r>
          </a:p>
        </p:txBody>
      </p:sp>
      <p:sp>
        <p:nvSpPr>
          <p:cNvPr id="4" name="Footer Placeholder 3"/>
          <p:cNvSpPr>
            <a:spLocks noGrp="1"/>
          </p:cNvSpPr>
          <p:nvPr>
            <p:ph type="ftr" sz="quarter" idx="11"/>
          </p:nvPr>
        </p:nvSpPr>
        <p:spPr/>
        <p:txBody>
          <a:bodyPr/>
          <a:lstStyle/>
          <a:p>
            <a:r>
              <a:rPr lang="en-US"/>
              <a:t>Capstone Project 2019 – IOS team</a:t>
            </a:r>
          </a:p>
        </p:txBody>
      </p:sp>
      <p:sp>
        <p:nvSpPr>
          <p:cNvPr id="5" name="Slide Number Placeholder 4"/>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0707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19.12.2019</a:t>
            </a:r>
          </a:p>
        </p:txBody>
      </p:sp>
      <p:sp>
        <p:nvSpPr>
          <p:cNvPr id="3" name="Footer Placeholder 2"/>
          <p:cNvSpPr>
            <a:spLocks noGrp="1"/>
          </p:cNvSpPr>
          <p:nvPr>
            <p:ph type="ftr" sz="quarter" idx="11"/>
          </p:nvPr>
        </p:nvSpPr>
        <p:spPr/>
        <p:txBody>
          <a:bodyPr/>
          <a:lstStyle/>
          <a:p>
            <a:r>
              <a:rPr lang="en-US"/>
              <a:t>Capstone Project 2019 – IOS team</a:t>
            </a:r>
          </a:p>
        </p:txBody>
      </p:sp>
      <p:sp>
        <p:nvSpPr>
          <p:cNvPr id="4" name="Slide Number Placeholder 3"/>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851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19.12.2019</a:t>
            </a:r>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1297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19.12.2019</a:t>
            </a:r>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73175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19.12.2019</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Capstone Project 2019 – IOS team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B9A8D-1C57-B84A-A36C-FA5B35E2101E}" type="slidenum">
              <a:rPr lang="en-US" smtClean="0"/>
              <a:t>‹#›</a:t>
            </a:fld>
            <a:endParaRPr lang="en-US"/>
          </a:p>
        </p:txBody>
      </p:sp>
    </p:spTree>
    <p:extLst>
      <p:ext uri="{BB962C8B-B14F-4D97-AF65-F5344CB8AC3E}">
        <p14:creationId xmlns:p14="http://schemas.microsoft.com/office/powerpoint/2010/main" val="122180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7.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3.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3.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3.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3.png"/><Relationship Id="rId7" Type="http://schemas.openxmlformats.org/officeDocument/2006/relationships/diagramColors" Target="../diagrams/colors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28.jpg"/><Relationship Id="rId4" Type="http://schemas.openxmlformats.org/officeDocument/2006/relationships/diagramData" Target="../diagrams/data4.xml"/><Relationship Id="rId9" Type="http://schemas.openxmlformats.org/officeDocument/2006/relationships/image" Target="../media/image27.jp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8.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13.pn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2EB5A2-5932-471E-B47D-1D1F712FCBAF}"/>
              </a:ext>
            </a:extLst>
          </p:cNvPr>
          <p:cNvSpPr>
            <a:spLocks noGrp="1"/>
          </p:cNvSpPr>
          <p:nvPr>
            <p:ph type="dt" sz="half" idx="10"/>
          </p:nvPr>
        </p:nvSpPr>
        <p:spPr/>
        <p:txBody>
          <a:bodyPr/>
          <a:lstStyle/>
          <a:p>
            <a:r>
              <a:rPr lang="en-US"/>
              <a:t>19.12.2019</a:t>
            </a:r>
          </a:p>
        </p:txBody>
      </p:sp>
      <p:sp>
        <p:nvSpPr>
          <p:cNvPr id="3" name="Footer Placeholder 2">
            <a:extLst>
              <a:ext uri="{FF2B5EF4-FFF2-40B4-BE49-F238E27FC236}">
                <a16:creationId xmlns:a16="http://schemas.microsoft.com/office/drawing/2014/main" id="{39C1DD76-49B4-4D64-A94D-4C65FE6A0AEB}"/>
              </a:ext>
            </a:extLst>
          </p:cNvPr>
          <p:cNvSpPr>
            <a:spLocks noGrp="1"/>
          </p:cNvSpPr>
          <p:nvPr>
            <p:ph type="ftr" sz="quarter" idx="11"/>
          </p:nvPr>
        </p:nvSpPr>
        <p:spPr/>
        <p:txBody>
          <a:bodyPr/>
          <a:lstStyle/>
          <a:p>
            <a:r>
              <a:rPr lang="en-US"/>
              <a:t>Capstone Project 2019 – IOS team</a:t>
            </a:r>
          </a:p>
        </p:txBody>
      </p:sp>
      <p:sp>
        <p:nvSpPr>
          <p:cNvPr id="4" name="Slide Number Placeholder 3">
            <a:extLst>
              <a:ext uri="{FF2B5EF4-FFF2-40B4-BE49-F238E27FC236}">
                <a16:creationId xmlns:a16="http://schemas.microsoft.com/office/drawing/2014/main" id="{08A1EB15-C51E-43AE-BF99-B4E7B0BF1074}"/>
              </a:ext>
            </a:extLst>
          </p:cNvPr>
          <p:cNvSpPr>
            <a:spLocks noGrp="1"/>
          </p:cNvSpPr>
          <p:nvPr>
            <p:ph type="sldNum" sz="quarter" idx="12"/>
          </p:nvPr>
        </p:nvSpPr>
        <p:spPr/>
        <p:txBody>
          <a:bodyPr/>
          <a:lstStyle/>
          <a:p>
            <a:fld id="{887B9A8D-1C57-B84A-A36C-FA5B35E2101E}" type="slidenum">
              <a:rPr lang="en-US" smtClean="0"/>
              <a:t>1</a:t>
            </a:fld>
            <a:endParaRPr lang="en-US"/>
          </a:p>
        </p:txBody>
      </p:sp>
      <p:sp>
        <p:nvSpPr>
          <p:cNvPr id="5" name="TextBox 4">
            <a:extLst>
              <a:ext uri="{FF2B5EF4-FFF2-40B4-BE49-F238E27FC236}">
                <a16:creationId xmlns:a16="http://schemas.microsoft.com/office/drawing/2014/main" id="{D7BD9E54-FCCC-492E-83E9-A932ABAC7656}"/>
              </a:ext>
            </a:extLst>
          </p:cNvPr>
          <p:cNvSpPr txBox="1"/>
          <p:nvPr/>
        </p:nvSpPr>
        <p:spPr>
          <a:xfrm>
            <a:off x="2529841" y="2530549"/>
            <a:ext cx="6842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ln w="1905"/>
                <a:effectLst>
                  <a:innerShdw blurRad="69850" dist="43180" dir="5400000">
                    <a:srgbClr val="000000">
                      <a:alpha val="65000"/>
                    </a:srgbClr>
                  </a:innerShdw>
                </a:effectLst>
                <a:latin typeface="Helvetica Neue Condensed" charset="0"/>
                <a:ea typeface="Helvetica Neue Condensed" charset="0"/>
                <a:cs typeface="Helvetica Neue Condensed" charset="0"/>
              </a:rPr>
              <a:t>Technical Presentation</a:t>
            </a:r>
          </a:p>
        </p:txBody>
      </p:sp>
      <p:sp>
        <p:nvSpPr>
          <p:cNvPr id="8" name="Rectangle 7">
            <a:extLst>
              <a:ext uri="{FF2B5EF4-FFF2-40B4-BE49-F238E27FC236}">
                <a16:creationId xmlns:a16="http://schemas.microsoft.com/office/drawing/2014/main" id="{61BCF448-0FE1-4CDF-9C85-9B27C1596B98}"/>
              </a:ext>
            </a:extLst>
          </p:cNvPr>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BDD22-FCB8-419B-AA10-413024B7B2CF}"/>
              </a:ext>
            </a:extLst>
          </p:cNvPr>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332976" y="4999045"/>
            <a:ext cx="1495335" cy="1000628"/>
          </a:xfrm>
          <a:prstGeom prst="rect">
            <a:avLst/>
          </a:prstGeom>
        </p:spPr>
      </p:pic>
      <p:pic>
        <p:nvPicPr>
          <p:cNvPr id="7" name="Picture 6"/>
          <p:cNvPicPr>
            <a:picLocks noChangeAspect="1"/>
          </p:cNvPicPr>
          <p:nvPr/>
        </p:nvPicPr>
        <p:blipFill>
          <a:blip r:embed="rId3"/>
          <a:stretch>
            <a:fillRect/>
          </a:stretch>
        </p:blipFill>
        <p:spPr>
          <a:xfrm>
            <a:off x="574027" y="5156563"/>
            <a:ext cx="3170437" cy="904070"/>
          </a:xfrm>
          <a:prstGeom prst="rect">
            <a:avLst/>
          </a:prstGeom>
        </p:spPr>
      </p:pic>
      <p:pic>
        <p:nvPicPr>
          <p:cNvPr id="9" name="Picture 8"/>
          <p:cNvPicPr>
            <a:picLocks noChangeAspect="1"/>
          </p:cNvPicPr>
          <p:nvPr/>
        </p:nvPicPr>
        <p:blipFill>
          <a:blip r:embed="rId4"/>
          <a:stretch>
            <a:fillRect/>
          </a:stretch>
        </p:blipFill>
        <p:spPr>
          <a:xfrm>
            <a:off x="8992750" y="4800486"/>
            <a:ext cx="2795490" cy="1397745"/>
          </a:xfrm>
          <a:prstGeom prst="rect">
            <a:avLst/>
          </a:prstGeom>
        </p:spPr>
      </p:pic>
      <p:sp>
        <p:nvSpPr>
          <p:cNvPr id="12" name="مستطيل 11"/>
          <p:cNvSpPr/>
          <p:nvPr/>
        </p:nvSpPr>
        <p:spPr>
          <a:xfrm>
            <a:off x="2308862" y="225921"/>
            <a:ext cx="7284717" cy="1323439"/>
          </a:xfrm>
          <a:prstGeom prst="rect">
            <a:avLst/>
          </a:prstGeom>
        </p:spPr>
        <p:txBody>
          <a:bodyPr wrap="square">
            <a:spAutoFit/>
          </a:bodyPr>
          <a:lstStyle/>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Capstone Project 2019</a:t>
            </a:r>
          </a:p>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IOS Team</a:t>
            </a:r>
          </a:p>
        </p:txBody>
      </p:sp>
    </p:spTree>
    <p:extLst>
      <p:ext uri="{BB962C8B-B14F-4D97-AF65-F5344CB8AC3E}">
        <p14:creationId xmlns:p14="http://schemas.microsoft.com/office/powerpoint/2010/main" val="91437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9" name="Rectangle 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id="{B2FF1D01-DD93-4BB6-8495-CA3335B308DE}"/>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a:t>
            </a:r>
          </a:p>
        </p:txBody>
      </p:sp>
      <p:pic>
        <p:nvPicPr>
          <p:cNvPr id="7" name="Picture 7" descr="A picture containing computer&#10;&#10;Description generated with very high confidence">
            <a:extLst>
              <a:ext uri="{FF2B5EF4-FFF2-40B4-BE49-F238E27FC236}">
                <a16:creationId xmlns:a16="http://schemas.microsoft.com/office/drawing/2014/main" id="{215E1F0C-48F5-4243-AC02-24A1D22A88EF}"/>
              </a:ext>
            </a:extLst>
          </p:cNvPr>
          <p:cNvPicPr>
            <a:picLocks noGrp="1" noChangeAspect="1"/>
          </p:cNvPicPr>
          <p:nvPr>
            <p:ph idx="1"/>
          </p:nvPr>
        </p:nvPicPr>
        <p:blipFill>
          <a:blip r:embed="rId2"/>
          <a:stretch>
            <a:fillRect/>
          </a:stretch>
        </p:blipFill>
        <p:spPr>
          <a:xfrm>
            <a:off x="2694634" y="2048199"/>
            <a:ext cx="6953250" cy="3981450"/>
          </a:xfrm>
        </p:spPr>
      </p:pic>
      <p:sp>
        <p:nvSpPr>
          <p:cNvPr id="4" name="Date Placeholder 3">
            <a:extLst>
              <a:ext uri="{FF2B5EF4-FFF2-40B4-BE49-F238E27FC236}">
                <a16:creationId xmlns:a16="http://schemas.microsoft.com/office/drawing/2014/main" id="{72C84787-958B-4030-A039-136949D9795B}"/>
              </a:ext>
            </a:extLst>
          </p:cNvPr>
          <p:cNvSpPr>
            <a:spLocks noGrp="1"/>
          </p:cNvSpPr>
          <p:nvPr>
            <p:ph type="dt" sz="half" idx="10"/>
          </p:nvPr>
        </p:nvSpPr>
        <p:spPr>
          <a:xfrm>
            <a:off x="838200" y="6399382"/>
            <a:ext cx="2743200" cy="365125"/>
          </a:xfrm>
        </p:spPr>
        <p:txBody>
          <a:bodyPr/>
          <a:lstStyle/>
          <a:p>
            <a:r>
              <a:rPr lang="en-US">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id="{BA57C4AF-073D-4D16-AEAE-B5F30C6EBF69}"/>
              </a:ext>
            </a:extLst>
          </p:cNvPr>
          <p:cNvSpPr>
            <a:spLocks noGrp="1"/>
          </p:cNvSpPr>
          <p:nvPr>
            <p:ph type="ftr" sz="quarter" idx="11"/>
          </p:nvPr>
        </p:nvSpPr>
        <p:spPr>
          <a:xfrm>
            <a:off x="4038600" y="6399382"/>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D6E35DC9-87F9-4DF0-8AAA-2EDF8D10951D}"/>
              </a:ext>
            </a:extLst>
          </p:cNvPr>
          <p:cNvSpPr>
            <a:spLocks noGrp="1"/>
          </p:cNvSpPr>
          <p:nvPr>
            <p:ph type="sldNum" sz="quarter" idx="12"/>
          </p:nvPr>
        </p:nvSpPr>
        <p:spPr>
          <a:xfrm>
            <a:off x="8610600" y="6399382"/>
            <a:ext cx="2743200" cy="365125"/>
          </a:xfrm>
        </p:spPr>
        <p:txBody>
          <a:bodyPr/>
          <a:lstStyle/>
          <a:p>
            <a:fld id="{887B9A8D-1C57-B84A-A36C-FA5B35E2101E}" type="slidenum">
              <a:rPr lang="en-US" smtClean="0">
                <a:solidFill>
                  <a:schemeClr val="bg1"/>
                </a:solidFill>
              </a:rPr>
              <a:t>10</a:t>
            </a:fld>
            <a:endParaRPr lang="en-US">
              <a:solidFill>
                <a:schemeClr val="bg1"/>
              </a:solidFill>
            </a:endParaRPr>
          </a:p>
        </p:txBody>
      </p:sp>
      <p:pic>
        <p:nvPicPr>
          <p:cNvPr id="11" name="Picture 21">
            <a:extLst>
              <a:ext uri="{FF2B5EF4-FFF2-40B4-BE49-F238E27FC236}">
                <a16:creationId xmlns:a16="http://schemas.microsoft.com/office/drawing/2014/main"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237603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id="{D0A88166-E51F-4B4C-B257-EC4BB57C70BB}"/>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Driver</a:t>
            </a:r>
            <a:endParaRPr lang="en-US" b="1" dirty="0">
              <a:latin typeface="Helvetica Neue Condensed" charset="0"/>
              <a:ea typeface="Helvetica Neue Condensed" charset="0"/>
              <a:cs typeface="Helvetica Neue Condensed" charset="0"/>
            </a:endParaRPr>
          </a:p>
        </p:txBody>
      </p:sp>
      <p:pic>
        <p:nvPicPr>
          <p:cNvPr id="8" name="Picture 8" descr="A close up of a sign&#10;&#10;Description generated with very high confidence">
            <a:extLst>
              <a:ext uri="{FF2B5EF4-FFF2-40B4-BE49-F238E27FC236}">
                <a16:creationId xmlns:a16="http://schemas.microsoft.com/office/drawing/2014/main" id="{D1E0ED75-DB6F-4744-8EEC-09D10625C094}"/>
              </a:ext>
            </a:extLst>
          </p:cNvPr>
          <p:cNvPicPr>
            <a:picLocks noGrp="1" noChangeAspect="1"/>
          </p:cNvPicPr>
          <p:nvPr>
            <p:ph idx="1"/>
          </p:nvPr>
        </p:nvPicPr>
        <p:blipFill>
          <a:blip r:embed="rId2"/>
          <a:stretch>
            <a:fillRect/>
          </a:stretch>
        </p:blipFill>
        <p:spPr>
          <a:xfrm>
            <a:off x="1039226" y="3694934"/>
            <a:ext cx="1053229" cy="1034962"/>
          </a:xfrm>
        </p:spPr>
      </p:pic>
      <p:sp>
        <p:nvSpPr>
          <p:cNvPr id="4" name="Date Placeholder 3">
            <a:extLst>
              <a:ext uri="{FF2B5EF4-FFF2-40B4-BE49-F238E27FC236}">
                <a16:creationId xmlns:a16="http://schemas.microsoft.com/office/drawing/2014/main" id="{2D183784-0665-4C0F-880A-60F4F1EBF199}"/>
              </a:ext>
            </a:extLst>
          </p:cNvPr>
          <p:cNvSpPr>
            <a:spLocks noGrp="1"/>
          </p:cNvSpPr>
          <p:nvPr>
            <p:ph type="dt" sz="half" idx="10"/>
          </p:nvPr>
        </p:nvSpPr>
        <p:spPr/>
        <p:txBody>
          <a:bodyPr/>
          <a:lstStyle/>
          <a:p>
            <a:r>
              <a:rPr lang="en-US">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id="{2A75C06A-E684-4893-8659-688140B52086}"/>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FE353C38-9D71-4FBA-82CF-3E48179E11CC}"/>
              </a:ext>
            </a:extLst>
          </p:cNvPr>
          <p:cNvSpPr>
            <a:spLocks noGrp="1"/>
          </p:cNvSpPr>
          <p:nvPr>
            <p:ph type="sldNum" sz="quarter" idx="12"/>
          </p:nvPr>
        </p:nvSpPr>
        <p:spPr/>
        <p:txBody>
          <a:bodyPr/>
          <a:lstStyle/>
          <a:p>
            <a:fld id="{887B9A8D-1C57-B84A-A36C-FA5B35E2101E}" type="slidenum">
              <a:rPr lang="en-US" smtClean="0">
                <a:solidFill>
                  <a:schemeClr val="bg1"/>
                </a:solidFill>
              </a:rPr>
              <a:t>11</a:t>
            </a:fld>
            <a:endParaRPr lang="en-US" dirty="0">
              <a:solidFill>
                <a:schemeClr val="bg1"/>
              </a:solidFill>
            </a:endParaRPr>
          </a:p>
        </p:txBody>
      </p:sp>
      <p:cxnSp>
        <p:nvCxnSpPr>
          <p:cNvPr id="7" name="Straight Arrow Connector 6">
            <a:extLst>
              <a:ext uri="{FF2B5EF4-FFF2-40B4-BE49-F238E27FC236}">
                <a16:creationId xmlns:a16="http://schemas.microsoft.com/office/drawing/2014/main" id="{F33818FC-8081-4282-8FF1-DDCAA572836F}"/>
              </a:ext>
            </a:extLst>
          </p:cNvPr>
          <p:cNvCxnSpPr/>
          <p:nvPr/>
        </p:nvCxnSpPr>
        <p:spPr>
          <a:xfrm>
            <a:off x="5864577" y="1824098"/>
            <a:ext cx="9408" cy="439325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phic 8">
            <a:extLst>
              <a:ext uri="{FF2B5EF4-FFF2-40B4-BE49-F238E27FC236}">
                <a16:creationId xmlns:a16="http://schemas.microsoft.com/office/drawing/2014/main" id="{14F5286B-694C-41B8-8D44-4FB88942EA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3013" y="2114904"/>
            <a:ext cx="1055993" cy="864084"/>
          </a:xfrm>
          <a:prstGeom prst="rect">
            <a:avLst/>
          </a:prstGeom>
        </p:spPr>
      </p:pic>
      <p:pic>
        <p:nvPicPr>
          <p:cNvPr id="10" name="Picture 10" descr="A close up of a logo&#10;&#10;Description generated with very high confidence">
            <a:extLst>
              <a:ext uri="{FF2B5EF4-FFF2-40B4-BE49-F238E27FC236}">
                <a16:creationId xmlns:a16="http://schemas.microsoft.com/office/drawing/2014/main" id="{49F71E8B-662E-4E34-B078-E994D17975D9}"/>
              </a:ext>
            </a:extLst>
          </p:cNvPr>
          <p:cNvPicPr>
            <a:picLocks noChangeAspect="1"/>
          </p:cNvPicPr>
          <p:nvPr/>
        </p:nvPicPr>
        <p:blipFill>
          <a:blip r:embed="rId5"/>
          <a:stretch>
            <a:fillRect/>
          </a:stretch>
        </p:blipFill>
        <p:spPr>
          <a:xfrm>
            <a:off x="1027539" y="5321255"/>
            <a:ext cx="1095090" cy="1112810"/>
          </a:xfrm>
          <a:prstGeom prst="rect">
            <a:avLst/>
          </a:prstGeom>
        </p:spPr>
      </p:pic>
      <p:cxnSp>
        <p:nvCxnSpPr>
          <p:cNvPr id="14" name="Straight Arrow Connector 13">
            <a:extLst>
              <a:ext uri="{FF2B5EF4-FFF2-40B4-BE49-F238E27FC236}">
                <a16:creationId xmlns:a16="http://schemas.microsoft.com/office/drawing/2014/main" id="{3E076C06-B5F3-40DD-81A3-4CB1DD43DD9C}"/>
              </a:ext>
            </a:extLst>
          </p:cNvPr>
          <p:cNvCxnSpPr/>
          <p:nvPr/>
        </p:nvCxnSpPr>
        <p:spPr>
          <a:xfrm>
            <a:off x="2354644" y="4209545"/>
            <a:ext cx="4705584"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5" descr="A close up of a map&#10;&#10;Description generated with very high confidence">
            <a:extLst>
              <a:ext uri="{FF2B5EF4-FFF2-40B4-BE49-F238E27FC236}">
                <a16:creationId xmlns:a16="http://schemas.microsoft.com/office/drawing/2014/main" id="{EEE35F27-35F4-4F60-866A-93CADA8DAAF5}"/>
              </a:ext>
            </a:extLst>
          </p:cNvPr>
          <p:cNvPicPr>
            <a:picLocks noChangeAspect="1"/>
          </p:cNvPicPr>
          <p:nvPr/>
        </p:nvPicPr>
        <p:blipFill>
          <a:blip r:embed="rId6"/>
          <a:stretch>
            <a:fillRect/>
          </a:stretch>
        </p:blipFill>
        <p:spPr>
          <a:xfrm>
            <a:off x="7210691" y="3078376"/>
            <a:ext cx="3778014" cy="2276003"/>
          </a:xfrm>
          <a:prstGeom prst="rect">
            <a:avLst/>
          </a:prstGeom>
        </p:spPr>
      </p:pic>
      <p:sp>
        <p:nvSpPr>
          <p:cNvPr id="17" name="TextBox 16">
            <a:extLst>
              <a:ext uri="{FF2B5EF4-FFF2-40B4-BE49-F238E27FC236}">
                <a16:creationId xmlns:a16="http://schemas.microsoft.com/office/drawing/2014/main" id="{AD5BAC27-BCB9-4C5E-B101-586340219AF7}"/>
              </a:ext>
            </a:extLst>
          </p:cNvPr>
          <p:cNvSpPr txBox="1"/>
          <p:nvPr/>
        </p:nvSpPr>
        <p:spPr>
          <a:xfrm>
            <a:off x="235726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iPhone</a:t>
            </a:r>
          </a:p>
        </p:txBody>
      </p:sp>
      <p:sp>
        <p:nvSpPr>
          <p:cNvPr id="18" name="TextBox 17">
            <a:extLst>
              <a:ext uri="{FF2B5EF4-FFF2-40B4-BE49-F238E27FC236}">
                <a16:creationId xmlns:a16="http://schemas.microsoft.com/office/drawing/2014/main" id="{D0337B3B-5067-4746-81B5-4D39934A8DDF}"/>
              </a:ext>
            </a:extLst>
          </p:cNvPr>
          <p:cNvSpPr txBox="1"/>
          <p:nvPr/>
        </p:nvSpPr>
        <p:spPr>
          <a:xfrm>
            <a:off x="878252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Calibri"/>
              </a:rPr>
              <a:t>Carplay</a:t>
            </a:r>
          </a:p>
        </p:txBody>
      </p:sp>
      <p:cxnSp>
        <p:nvCxnSpPr>
          <p:cNvPr id="9" name="Straight Arrow Connector 8">
            <a:extLst>
              <a:ext uri="{FF2B5EF4-FFF2-40B4-BE49-F238E27FC236}">
                <a16:creationId xmlns:a16="http://schemas.microsoft.com/office/drawing/2014/main" id="{6558EC38-E09F-4F74-9532-E735425CB234}"/>
              </a:ext>
            </a:extLst>
          </p:cNvPr>
          <p:cNvCxnSpPr/>
          <p:nvPr/>
        </p:nvCxnSpPr>
        <p:spPr>
          <a:xfrm>
            <a:off x="1584208" y="3028244"/>
            <a:ext cx="1881" cy="5851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53646D2-DAAB-4678-909E-4B7626151BA2}"/>
              </a:ext>
            </a:extLst>
          </p:cNvPr>
          <p:cNvCxnSpPr>
            <a:cxnSpLocks/>
          </p:cNvCxnSpPr>
          <p:nvPr/>
        </p:nvCxnSpPr>
        <p:spPr>
          <a:xfrm>
            <a:off x="1565393" y="4853281"/>
            <a:ext cx="1881" cy="5851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80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42" y="6407596"/>
            <a:ext cx="12192002" cy="437317"/>
            <a:chOff x="1" y="6415659"/>
            <a:chExt cx="12192002" cy="437317"/>
          </a:xfrm>
        </p:grpSpPr>
        <p:sp>
          <p:nvSpPr>
            <p:cNvPr id="23" name="Rectangle 2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D8D9845-3080-49D7-AA29-3E70720CCD0F}"/>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 Layers  - JD Driver </a:t>
            </a:r>
          </a:p>
        </p:txBody>
      </p:sp>
      <p:sp>
        <p:nvSpPr>
          <p:cNvPr id="4" name="Date Placeholder 3">
            <a:extLst>
              <a:ext uri="{FF2B5EF4-FFF2-40B4-BE49-F238E27FC236}">
                <a16:creationId xmlns:a16="http://schemas.microsoft.com/office/drawing/2014/main" id="{568FB2C3-5EE9-44EA-88E7-160C579F1BB5}"/>
              </a:ext>
            </a:extLst>
          </p:cNvPr>
          <p:cNvSpPr>
            <a:spLocks noGrp="1"/>
          </p:cNvSpPr>
          <p:nvPr>
            <p:ph type="dt" sz="half" idx="10"/>
          </p:nvPr>
        </p:nvSpPr>
        <p:spPr/>
        <p:txBody>
          <a:bodyPr/>
          <a:lstStyle/>
          <a:p>
            <a:r>
              <a:rPr lang="en-US">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id="{E13A41EF-6843-42C8-AE1D-1179011094CF}"/>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2B6ADE55-A8F1-4336-A80B-94E3845A3C67}"/>
              </a:ext>
            </a:extLst>
          </p:cNvPr>
          <p:cNvSpPr>
            <a:spLocks noGrp="1"/>
          </p:cNvSpPr>
          <p:nvPr>
            <p:ph type="sldNum" sz="quarter" idx="12"/>
          </p:nvPr>
        </p:nvSpPr>
        <p:spPr/>
        <p:txBody>
          <a:bodyPr/>
          <a:lstStyle/>
          <a:p>
            <a:fld id="{887B9A8D-1C57-B84A-A36C-FA5B35E2101E}" type="slidenum">
              <a:rPr lang="en-US">
                <a:solidFill>
                  <a:schemeClr val="bg1"/>
                </a:solidFill>
              </a:rPr>
              <a:t>12</a:t>
            </a:fld>
            <a:endParaRPr lang="en-US" dirty="0">
              <a:solidFill>
                <a:schemeClr val="bg1"/>
              </a:solidFill>
            </a:endParaRPr>
          </a:p>
        </p:txBody>
      </p:sp>
      <p:pic>
        <p:nvPicPr>
          <p:cNvPr id="25" name="Picture 21">
            <a:extLst>
              <a:ext uri="{FF2B5EF4-FFF2-40B4-BE49-F238E27FC236}">
                <a16:creationId xmlns:a16="http://schemas.microsoft.com/office/drawing/2014/main" id="{2C65BD72-579B-0447-B2C4-B22A512584DB}"/>
              </a:ext>
            </a:extLst>
          </p:cNvPr>
          <p:cNvPicPr>
            <a:picLocks noChangeAspect="1"/>
          </p:cNvPicPr>
          <p:nvPr/>
        </p:nvPicPr>
        <p:blipFill>
          <a:blip r:embed="rId2"/>
          <a:stretch>
            <a:fillRect/>
          </a:stretch>
        </p:blipFill>
        <p:spPr>
          <a:xfrm>
            <a:off x="10159298" y="203737"/>
            <a:ext cx="1325563" cy="1325563"/>
          </a:xfrm>
          <a:prstGeom prst="rect">
            <a:avLst/>
          </a:prstGeom>
        </p:spPr>
      </p:pic>
      <p:cxnSp>
        <p:nvCxnSpPr>
          <p:cNvPr id="26" name="Straight Arrow Connector 25">
            <a:extLst>
              <a:ext uri="{FF2B5EF4-FFF2-40B4-BE49-F238E27FC236}">
                <a16:creationId xmlns:a16="http://schemas.microsoft.com/office/drawing/2014/main" id="{28A37C2E-D0FA-4727-8497-DD9598B22CC6}"/>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0529DB-172A-4FF4-8D7D-C7328ECA1107}"/>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28" name="Rectangle: Rounded Corners 8">
            <a:extLst>
              <a:ext uri="{FF2B5EF4-FFF2-40B4-BE49-F238E27FC236}">
                <a16:creationId xmlns:a16="http://schemas.microsoft.com/office/drawing/2014/main" id="{A7384095-2519-499C-AA2F-0C5829B2C1BA}"/>
              </a:ext>
            </a:extLst>
          </p:cNvPr>
          <p:cNvSpPr/>
          <p:nvPr/>
        </p:nvSpPr>
        <p:spPr>
          <a:xfrm>
            <a:off x="5331883"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Storyboard</a:t>
            </a:r>
            <a:endParaRPr lang="en-US" dirty="0"/>
          </a:p>
        </p:txBody>
      </p:sp>
      <p:sp>
        <p:nvSpPr>
          <p:cNvPr id="29" name="Rectangle: Rounded Corners 9">
            <a:extLst>
              <a:ext uri="{FF2B5EF4-FFF2-40B4-BE49-F238E27FC236}">
                <a16:creationId xmlns:a16="http://schemas.microsoft.com/office/drawing/2014/main" id="{25B75D19-F910-4D6B-984F-B6EE4A1B726D}"/>
              </a:ext>
            </a:extLst>
          </p:cNvPr>
          <p:cNvSpPr/>
          <p:nvPr/>
        </p:nvSpPr>
        <p:spPr>
          <a:xfrm>
            <a:off x="3121142" y="1874661"/>
            <a:ext cx="198496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LaunchStoryboard</a:t>
            </a:r>
            <a:endParaRPr lang="en-US" dirty="0" err="1"/>
          </a:p>
        </p:txBody>
      </p:sp>
      <p:sp>
        <p:nvSpPr>
          <p:cNvPr id="30" name="Rectangle: Rounded Corners 10">
            <a:extLst>
              <a:ext uri="{FF2B5EF4-FFF2-40B4-BE49-F238E27FC236}">
                <a16:creationId xmlns:a16="http://schemas.microsoft.com/office/drawing/2014/main" id="{BA7B453A-E47C-40DC-BC29-4CDBBB214AB6}"/>
              </a:ext>
            </a:extLst>
          </p:cNvPr>
          <p:cNvSpPr/>
          <p:nvPr/>
        </p:nvSpPr>
        <p:spPr>
          <a:xfrm>
            <a:off x="9123068"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Xib</a:t>
            </a:r>
            <a:endParaRPr lang="en-US" dirty="0" err="1"/>
          </a:p>
        </p:txBody>
      </p:sp>
      <p:cxnSp>
        <p:nvCxnSpPr>
          <p:cNvPr id="31" name="Straight Arrow Connector 30">
            <a:extLst>
              <a:ext uri="{FF2B5EF4-FFF2-40B4-BE49-F238E27FC236}">
                <a16:creationId xmlns:a16="http://schemas.microsoft.com/office/drawing/2014/main" id="{3514D482-98C2-4E03-8AFA-F0327E2BDBCD}"/>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2FB5032-0D62-4F50-A1B3-D83F33C5BB66}"/>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33" name="Rectangle: Rounded Corners 13">
            <a:extLst>
              <a:ext uri="{FF2B5EF4-FFF2-40B4-BE49-F238E27FC236}">
                <a16:creationId xmlns:a16="http://schemas.microsoft.com/office/drawing/2014/main" id="{A4F2F424-3E7B-46BD-9DA8-55D660E74788}"/>
              </a:ext>
            </a:extLst>
          </p:cNvPr>
          <p:cNvSpPr/>
          <p:nvPr/>
        </p:nvSpPr>
        <p:spPr>
          <a:xfrm>
            <a:off x="3089393" y="2971800"/>
            <a:ext cx="2022592"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JohnDeere</a:t>
            </a:r>
            <a:r>
              <a:rPr lang="en-US" dirty="0">
                <a:cs typeface="Calibri"/>
              </a:rPr>
              <a:t> Controller</a:t>
            </a:r>
            <a:endParaRPr lang="en-US" dirty="0"/>
          </a:p>
        </p:txBody>
      </p:sp>
      <p:sp>
        <p:nvSpPr>
          <p:cNvPr id="34" name="Rectangle: Rounded Corners 14">
            <a:extLst>
              <a:ext uri="{FF2B5EF4-FFF2-40B4-BE49-F238E27FC236}">
                <a16:creationId xmlns:a16="http://schemas.microsoft.com/office/drawing/2014/main" id="{70B56FFC-BA5B-4221-986D-7BAD8C7D000F}"/>
              </a:ext>
            </a:extLst>
          </p:cNvPr>
          <p:cNvSpPr/>
          <p:nvPr/>
        </p:nvSpPr>
        <p:spPr>
          <a:xfrm>
            <a:off x="5328355" y="2971800"/>
            <a:ext cx="1796815"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Scene Delegate</a:t>
            </a:r>
          </a:p>
        </p:txBody>
      </p:sp>
      <p:sp>
        <p:nvSpPr>
          <p:cNvPr id="35" name="Rectangle: Rounded Corners 15">
            <a:extLst>
              <a:ext uri="{FF2B5EF4-FFF2-40B4-BE49-F238E27FC236}">
                <a16:creationId xmlns:a16="http://schemas.microsoft.com/office/drawing/2014/main" id="{434BB764-70A0-472C-AD7C-374579E4DF4C}"/>
              </a:ext>
            </a:extLst>
          </p:cNvPr>
          <p:cNvSpPr/>
          <p:nvPr/>
        </p:nvSpPr>
        <p:spPr>
          <a:xfrm>
            <a:off x="9119540" y="2971800"/>
            <a:ext cx="1749778"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CarPlay Controller</a:t>
            </a:r>
            <a:endParaRPr lang="en-US" dirty="0"/>
          </a:p>
        </p:txBody>
      </p:sp>
      <p:sp>
        <p:nvSpPr>
          <p:cNvPr id="36" name="Rectangle: Rounded Corners 16">
            <a:extLst>
              <a:ext uri="{FF2B5EF4-FFF2-40B4-BE49-F238E27FC236}">
                <a16:creationId xmlns:a16="http://schemas.microsoft.com/office/drawing/2014/main" id="{3EE46A03-8DEB-4613-95C0-2BA2412F2590}"/>
              </a:ext>
            </a:extLst>
          </p:cNvPr>
          <p:cNvSpPr/>
          <p:nvPr/>
        </p:nvSpPr>
        <p:spPr>
          <a:xfrm>
            <a:off x="3119379" y="4497564"/>
            <a:ext cx="7714072"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AppDelegate</a:t>
            </a:r>
            <a:endParaRPr lang="en-US" dirty="0" err="1"/>
          </a:p>
        </p:txBody>
      </p:sp>
      <p:sp>
        <p:nvSpPr>
          <p:cNvPr id="37" name="Rectangle: Rounded Corners 17">
            <a:extLst>
              <a:ext uri="{FF2B5EF4-FFF2-40B4-BE49-F238E27FC236}">
                <a16:creationId xmlns:a16="http://schemas.microsoft.com/office/drawing/2014/main" id="{970234B8-8B7A-48BC-B11F-43B7E9914268}"/>
              </a:ext>
            </a:extLst>
          </p:cNvPr>
          <p:cNvSpPr/>
          <p:nvPr/>
        </p:nvSpPr>
        <p:spPr>
          <a:xfrm>
            <a:off x="3119379" y="5372453"/>
            <a:ext cx="1854351" cy="76309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Realm</a:t>
            </a:r>
            <a:endParaRPr lang="en-US" dirty="0" err="1"/>
          </a:p>
        </p:txBody>
      </p:sp>
      <p:sp>
        <p:nvSpPr>
          <p:cNvPr id="38" name="Rectangle: Rounded Corners 18">
            <a:extLst>
              <a:ext uri="{FF2B5EF4-FFF2-40B4-BE49-F238E27FC236}">
                <a16:creationId xmlns:a16="http://schemas.microsoft.com/office/drawing/2014/main" id="{3E0484BC-C121-4094-BE39-B0799365F236}"/>
              </a:ext>
            </a:extLst>
          </p:cNvPr>
          <p:cNvSpPr/>
          <p:nvPr/>
        </p:nvSpPr>
        <p:spPr>
          <a:xfrm>
            <a:off x="6099994" y="5399034"/>
            <a:ext cx="2031013"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Alamofire</a:t>
            </a:r>
            <a:endParaRPr lang="en-US" dirty="0"/>
          </a:p>
        </p:txBody>
      </p:sp>
      <p:sp>
        <p:nvSpPr>
          <p:cNvPr id="39" name="TextBox 38">
            <a:extLst>
              <a:ext uri="{FF2B5EF4-FFF2-40B4-BE49-F238E27FC236}">
                <a16:creationId xmlns:a16="http://schemas.microsoft.com/office/drawing/2014/main" id="{91FE7DA9-9113-4079-84FC-983622415493}"/>
              </a:ext>
            </a:extLst>
          </p:cNvPr>
          <p:cNvSpPr txBox="1"/>
          <p:nvPr/>
        </p:nvSpPr>
        <p:spPr>
          <a:xfrm>
            <a:off x="1188978"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Back End</a:t>
            </a:r>
          </a:p>
        </p:txBody>
      </p:sp>
      <p:cxnSp>
        <p:nvCxnSpPr>
          <p:cNvPr id="40" name="Straight Arrow Connector 39">
            <a:extLst>
              <a:ext uri="{FF2B5EF4-FFF2-40B4-BE49-F238E27FC236}">
                <a16:creationId xmlns:a16="http://schemas.microsoft.com/office/drawing/2014/main" id="{63AFF48B-7B97-464D-991B-F6899B33732F}"/>
              </a:ext>
            </a:extLst>
          </p:cNvPr>
          <p:cNvCxnSpPr>
            <a:cxnSpLocks/>
          </p:cNvCxnSpPr>
          <p:nvPr/>
        </p:nvCxnSpPr>
        <p:spPr>
          <a:xfrm>
            <a:off x="1207911"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1" name="Rectangle: Rounded Corners 21">
            <a:extLst>
              <a:ext uri="{FF2B5EF4-FFF2-40B4-BE49-F238E27FC236}">
                <a16:creationId xmlns:a16="http://schemas.microsoft.com/office/drawing/2014/main" id="{69179F81-7712-4F9A-AE80-1044632DBC62}"/>
              </a:ext>
            </a:extLst>
          </p:cNvPr>
          <p:cNvSpPr/>
          <p:nvPr/>
        </p:nvSpPr>
        <p:spPr>
          <a:xfrm>
            <a:off x="8846739" y="5372451"/>
            <a:ext cx="1986710"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BCrypt</a:t>
            </a:r>
            <a:endParaRPr lang="en-US" dirty="0" err="1"/>
          </a:p>
        </p:txBody>
      </p:sp>
    </p:spTree>
    <p:extLst>
      <p:ext uri="{BB962C8B-B14F-4D97-AF65-F5344CB8AC3E}">
        <p14:creationId xmlns:p14="http://schemas.microsoft.com/office/powerpoint/2010/main" val="312339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DAFAA4-BC74-4F86-9C1D-FECD12C1ACE4}"/>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Architecture Layers  - Siri Intent</a:t>
            </a:r>
            <a:r>
              <a:rPr lang="en-US" b="1" dirty="0">
                <a:solidFill>
                  <a:srgbClr val="367C2B"/>
                </a:solidFill>
                <a:ea typeface="+mj-lt"/>
                <a:cs typeface="+mj-lt"/>
              </a:rPr>
              <a:t> </a:t>
            </a:r>
            <a:endParaRPr lang="en-US" dirty="0">
              <a:ea typeface="+mj-lt"/>
              <a:cs typeface="+mj-lt"/>
            </a:endParaRPr>
          </a:p>
        </p:txBody>
      </p:sp>
      <p:sp>
        <p:nvSpPr>
          <p:cNvPr id="4" name="Date Placeholder 3">
            <a:extLst>
              <a:ext uri="{FF2B5EF4-FFF2-40B4-BE49-F238E27FC236}">
                <a16:creationId xmlns:a16="http://schemas.microsoft.com/office/drawing/2014/main" id="{F219F383-4C5D-4CA6-B2EA-1524B11E4974}"/>
              </a:ext>
            </a:extLst>
          </p:cNvPr>
          <p:cNvSpPr>
            <a:spLocks noGrp="1"/>
          </p:cNvSpPr>
          <p:nvPr>
            <p:ph type="dt" sz="half" idx="10"/>
          </p:nvPr>
        </p:nvSpPr>
        <p:spPr/>
        <p:txBody>
          <a:bodyPr/>
          <a:lstStyle/>
          <a:p>
            <a:r>
              <a:rPr lang="en-US">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id="{2CC7CE10-D3CF-4E2B-B628-B320A2D2EB0E}"/>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9839A627-72E1-4214-8C3C-00CD0443F1DE}"/>
              </a:ext>
            </a:extLst>
          </p:cNvPr>
          <p:cNvSpPr>
            <a:spLocks noGrp="1"/>
          </p:cNvSpPr>
          <p:nvPr>
            <p:ph type="sldNum" sz="quarter" idx="12"/>
          </p:nvPr>
        </p:nvSpPr>
        <p:spPr/>
        <p:txBody>
          <a:bodyPr/>
          <a:lstStyle/>
          <a:p>
            <a:fld id="{887B9A8D-1C57-B84A-A36C-FA5B35E2101E}" type="slidenum">
              <a:rPr lang="en-US">
                <a:solidFill>
                  <a:schemeClr val="bg1"/>
                </a:solidFill>
              </a:rPr>
              <a:t>13</a:t>
            </a:fld>
            <a:endParaRPr lang="en-US" dirty="0">
              <a:solidFill>
                <a:schemeClr val="bg1"/>
              </a:solidFill>
            </a:endParaRPr>
          </a:p>
        </p:txBody>
      </p:sp>
      <p:cxnSp>
        <p:nvCxnSpPr>
          <p:cNvPr id="8" name="Straight Arrow Connector 7">
            <a:extLst>
              <a:ext uri="{FF2B5EF4-FFF2-40B4-BE49-F238E27FC236}">
                <a16:creationId xmlns:a16="http://schemas.microsoft.com/office/drawing/2014/main" id="{55BFFE89-CB1B-4F60-86CA-D79C82FF3D3D}"/>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97B870E-DA8A-4A0D-9D1A-E0DA6441C103}"/>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14" name="Rectangle: Rounded Corners 13">
            <a:extLst>
              <a:ext uri="{FF2B5EF4-FFF2-40B4-BE49-F238E27FC236}">
                <a16:creationId xmlns:a16="http://schemas.microsoft.com/office/drawing/2014/main" id="{D86E80DC-14F2-46D5-A588-2C572B4C8A29}"/>
              </a:ext>
            </a:extLst>
          </p:cNvPr>
          <p:cNvSpPr/>
          <p:nvPr/>
        </p:nvSpPr>
        <p:spPr>
          <a:xfrm>
            <a:off x="3121142" y="1874661"/>
            <a:ext cx="2304812"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IntentsFile</a:t>
            </a:r>
            <a:endParaRPr lang="en-US" dirty="0" err="1"/>
          </a:p>
        </p:txBody>
      </p:sp>
      <p:sp>
        <p:nvSpPr>
          <p:cNvPr id="16" name="Rectangle: Rounded Corners 15">
            <a:extLst>
              <a:ext uri="{FF2B5EF4-FFF2-40B4-BE49-F238E27FC236}">
                <a16:creationId xmlns:a16="http://schemas.microsoft.com/office/drawing/2014/main" id="{CC315185-AAB0-4BBF-88F0-B6C07843108A}"/>
              </a:ext>
            </a:extLst>
          </p:cNvPr>
          <p:cNvSpPr/>
          <p:nvPr/>
        </p:nvSpPr>
        <p:spPr>
          <a:xfrm>
            <a:off x="5783438"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 Donations</a:t>
            </a:r>
            <a:endParaRPr lang="en-US" dirty="0" err="1"/>
          </a:p>
        </p:txBody>
      </p:sp>
      <p:sp>
        <p:nvSpPr>
          <p:cNvPr id="17" name="Rectangle: Rounded Corners 16">
            <a:extLst>
              <a:ext uri="{FF2B5EF4-FFF2-40B4-BE49-F238E27FC236}">
                <a16:creationId xmlns:a16="http://schemas.microsoft.com/office/drawing/2014/main" id="{20345BF7-F9FF-4895-98EA-559AEFACF400}"/>
              </a:ext>
            </a:extLst>
          </p:cNvPr>
          <p:cNvSpPr/>
          <p:nvPr/>
        </p:nvSpPr>
        <p:spPr>
          <a:xfrm>
            <a:off x="8568031"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Shortcuts App</a:t>
            </a:r>
            <a:endParaRPr lang="en-US" dirty="0" err="1"/>
          </a:p>
        </p:txBody>
      </p:sp>
      <p:cxnSp>
        <p:nvCxnSpPr>
          <p:cNvPr id="19" name="Straight Arrow Connector 18">
            <a:extLst>
              <a:ext uri="{FF2B5EF4-FFF2-40B4-BE49-F238E27FC236}">
                <a16:creationId xmlns:a16="http://schemas.microsoft.com/office/drawing/2014/main" id="{7AD14917-4D2B-4BDD-A501-97DC1CA879AC}"/>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55115B4-C54C-48EB-BD41-561AE3B7ABEE}"/>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22" name="Rectangle: Rounded Corners 21">
            <a:extLst>
              <a:ext uri="{FF2B5EF4-FFF2-40B4-BE49-F238E27FC236}">
                <a16:creationId xmlns:a16="http://schemas.microsoft.com/office/drawing/2014/main" id="{D3F67E85-5FDB-4811-AE5A-470139AEA175}"/>
              </a:ext>
            </a:extLst>
          </p:cNvPr>
          <p:cNvSpPr/>
          <p:nvPr/>
        </p:nvSpPr>
        <p:spPr>
          <a:xfrm>
            <a:off x="3121142" y="3370439"/>
            <a:ext cx="2304813"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Handler</a:t>
            </a:r>
            <a:endParaRPr lang="en-US" dirty="0"/>
          </a:p>
        </p:txBody>
      </p:sp>
      <p:sp>
        <p:nvSpPr>
          <p:cNvPr id="23" name="Rectangle: Rounded Corners 22">
            <a:extLst>
              <a:ext uri="{FF2B5EF4-FFF2-40B4-BE49-F238E27FC236}">
                <a16:creationId xmlns:a16="http://schemas.microsoft.com/office/drawing/2014/main" id="{96CA3D7C-2F1C-4607-B920-70CAAFE6F22F}"/>
              </a:ext>
            </a:extLst>
          </p:cNvPr>
          <p:cNvSpPr/>
          <p:nvPr/>
        </p:nvSpPr>
        <p:spPr>
          <a:xfrm>
            <a:off x="5811660"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Handler</a:t>
            </a:r>
            <a:endParaRPr lang="en-US" dirty="0"/>
          </a:p>
        </p:txBody>
      </p:sp>
      <p:sp>
        <p:nvSpPr>
          <p:cNvPr id="24" name="Rectangle: Rounded Corners 23">
            <a:extLst>
              <a:ext uri="{FF2B5EF4-FFF2-40B4-BE49-F238E27FC236}">
                <a16:creationId xmlns:a16="http://schemas.microsoft.com/office/drawing/2014/main" id="{C1604250-BA13-4AE7-A366-A24E63BF62E1}"/>
              </a:ext>
            </a:extLst>
          </p:cNvPr>
          <p:cNvSpPr/>
          <p:nvPr/>
        </p:nvSpPr>
        <p:spPr>
          <a:xfrm>
            <a:off x="8530401"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Handler</a:t>
            </a:r>
          </a:p>
        </p:txBody>
      </p:sp>
      <p:sp>
        <p:nvSpPr>
          <p:cNvPr id="26" name="TextBox 25">
            <a:extLst>
              <a:ext uri="{FF2B5EF4-FFF2-40B4-BE49-F238E27FC236}">
                <a16:creationId xmlns:a16="http://schemas.microsoft.com/office/drawing/2014/main" id="{1BAB0054-2602-4445-8DA5-145D9C0F09EE}"/>
              </a:ext>
            </a:extLst>
          </p:cNvPr>
          <p:cNvSpPr txBox="1"/>
          <p:nvPr/>
        </p:nvSpPr>
        <p:spPr>
          <a:xfrm>
            <a:off x="1264237"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Targets</a:t>
            </a:r>
          </a:p>
        </p:txBody>
      </p:sp>
      <p:cxnSp>
        <p:nvCxnSpPr>
          <p:cNvPr id="28" name="Straight Arrow Connector 27">
            <a:extLst>
              <a:ext uri="{FF2B5EF4-FFF2-40B4-BE49-F238E27FC236}">
                <a16:creationId xmlns:a16="http://schemas.microsoft.com/office/drawing/2014/main" id="{94A84A2E-796C-49D8-B88D-AAE173F17766}"/>
              </a:ext>
            </a:extLst>
          </p:cNvPr>
          <p:cNvCxnSpPr>
            <a:cxnSpLocks/>
          </p:cNvCxnSpPr>
          <p:nvPr/>
        </p:nvCxnSpPr>
        <p:spPr>
          <a:xfrm>
            <a:off x="1264355"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0FF99631-7090-43E5-B7D9-7CA13E4D4DB8}"/>
              </a:ext>
            </a:extLst>
          </p:cNvPr>
          <p:cNvSpPr/>
          <p:nvPr/>
        </p:nvSpPr>
        <p:spPr>
          <a:xfrm>
            <a:off x="3121142" y="4452291"/>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Target</a:t>
            </a:r>
            <a:endParaRPr lang="en-US" dirty="0"/>
          </a:p>
        </p:txBody>
      </p:sp>
      <p:sp>
        <p:nvSpPr>
          <p:cNvPr id="30" name="Rectangle: Rounded Corners 29">
            <a:extLst>
              <a:ext uri="{FF2B5EF4-FFF2-40B4-BE49-F238E27FC236}">
                <a16:creationId xmlns:a16="http://schemas.microsoft.com/office/drawing/2014/main" id="{745691CB-BA11-4487-8CA1-4231BCF542FF}"/>
              </a:ext>
            </a:extLst>
          </p:cNvPr>
          <p:cNvSpPr/>
          <p:nvPr/>
        </p:nvSpPr>
        <p:spPr>
          <a:xfrm>
            <a:off x="5896327" y="4452290"/>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Target</a:t>
            </a:r>
          </a:p>
        </p:txBody>
      </p:sp>
      <p:sp>
        <p:nvSpPr>
          <p:cNvPr id="31" name="Rectangle: Rounded Corners 30">
            <a:extLst>
              <a:ext uri="{FF2B5EF4-FFF2-40B4-BE49-F238E27FC236}">
                <a16:creationId xmlns:a16="http://schemas.microsoft.com/office/drawing/2014/main" id="{C9F04D06-B649-489A-9043-8AE346E3F332}"/>
              </a:ext>
            </a:extLst>
          </p:cNvPr>
          <p:cNvSpPr/>
          <p:nvPr/>
        </p:nvSpPr>
        <p:spPr>
          <a:xfrm>
            <a:off x="8568031" y="4452291"/>
            <a:ext cx="238007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Target</a:t>
            </a:r>
            <a:endParaRPr lang="en-US" dirty="0"/>
          </a:p>
        </p:txBody>
      </p:sp>
      <p:sp>
        <p:nvSpPr>
          <p:cNvPr id="32" name="Rectangle: Rounded Corners 31">
            <a:extLst>
              <a:ext uri="{FF2B5EF4-FFF2-40B4-BE49-F238E27FC236}">
                <a16:creationId xmlns:a16="http://schemas.microsoft.com/office/drawing/2014/main" id="{F45CC6F0-701D-4903-9D52-AB988DEF4A05}"/>
              </a:ext>
            </a:extLst>
          </p:cNvPr>
          <p:cNvSpPr/>
          <p:nvPr/>
        </p:nvSpPr>
        <p:spPr>
          <a:xfrm>
            <a:off x="3092920" y="5449476"/>
            <a:ext cx="7883405" cy="6867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Siri Infrastructure</a:t>
            </a:r>
            <a:endParaRPr lang="en-US" dirty="0"/>
          </a:p>
        </p:txBody>
      </p:sp>
      <p:sp>
        <p:nvSpPr>
          <p:cNvPr id="27" name="Rectangle 26"/>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1">
            <a:extLst>
              <a:ext uri="{FF2B5EF4-FFF2-40B4-BE49-F238E27FC236}">
                <a16:creationId xmlns:a16="http://schemas.microsoft.com/office/drawing/2014/main" id="{2C65BD72-579B-0447-B2C4-B22A512584DB}"/>
              </a:ext>
            </a:extLst>
          </p:cNvPr>
          <p:cNvPicPr>
            <a:picLocks noChangeAspect="1"/>
          </p:cNvPicPr>
          <p:nvPr/>
        </p:nvPicPr>
        <p:blipFill>
          <a:blip r:embed="rId2"/>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088506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rPr>
              <a:t>Development</a:t>
            </a:r>
            <a:endParaRPr lang="en-US" dirty="0"/>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14</a:t>
            </a:fld>
            <a:endParaRPr lang="en-US" dirty="0">
              <a:solidFill>
                <a:schemeClr val="bg1">
                  <a:lumMod val="95000"/>
                </a:schemeClr>
              </a:solidFill>
            </a:endParaRPr>
          </a:p>
        </p:txBody>
      </p:sp>
    </p:spTree>
    <p:extLst>
      <p:ext uri="{BB962C8B-B14F-4D97-AF65-F5344CB8AC3E}">
        <p14:creationId xmlns:p14="http://schemas.microsoft.com/office/powerpoint/2010/main" val="812059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CFCAEF7F-643C-45FF-A6EC-4883D6372658}"/>
              </a:ext>
            </a:extLst>
          </p:cNvPr>
          <p:cNvSpPr/>
          <p:nvPr/>
        </p:nvSpPr>
        <p:spPr>
          <a:xfrm>
            <a:off x="1181454" y="1628305"/>
            <a:ext cx="2276591" cy="45531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0FEA4-2B37-4B15-96E0-E49BCDA374C9}"/>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sp>
        <p:nvSpPr>
          <p:cNvPr id="3" name="Content Placeholder 2">
            <a:extLst>
              <a:ext uri="{FF2B5EF4-FFF2-40B4-BE49-F238E27FC236}">
                <a16:creationId xmlns:a16="http://schemas.microsoft.com/office/drawing/2014/main" id="{4A039D75-76F2-49C0-9F7C-8ED2FF86262A}"/>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            Stack</a:t>
            </a:r>
            <a:endParaRPr lang="en-US" dirty="0"/>
          </a:p>
        </p:txBody>
      </p:sp>
      <p:sp>
        <p:nvSpPr>
          <p:cNvPr id="4" name="Date Placeholder 3">
            <a:extLst>
              <a:ext uri="{FF2B5EF4-FFF2-40B4-BE49-F238E27FC236}">
                <a16:creationId xmlns:a16="http://schemas.microsoft.com/office/drawing/2014/main" id="{2B32541A-9886-42AA-AEEC-5F9AF6EC46F9}"/>
              </a:ext>
            </a:extLst>
          </p:cNvPr>
          <p:cNvSpPr>
            <a:spLocks noGrp="1"/>
          </p:cNvSpPr>
          <p:nvPr>
            <p:ph type="dt" sz="half" idx="10"/>
          </p:nvPr>
        </p:nvSpPr>
        <p:spPr/>
        <p:txBody>
          <a:bodyPr/>
          <a:lstStyle/>
          <a:p>
            <a:r>
              <a:rPr lang="en-US">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id="{557F36D1-07D5-4AF7-9ADE-9F622D5E1111}"/>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97CD09F8-39A7-4812-A92B-7B7A4F0B3452}"/>
              </a:ext>
            </a:extLst>
          </p:cNvPr>
          <p:cNvSpPr>
            <a:spLocks noGrp="1"/>
          </p:cNvSpPr>
          <p:nvPr>
            <p:ph type="sldNum" sz="quarter" idx="12"/>
          </p:nvPr>
        </p:nvSpPr>
        <p:spPr/>
        <p:txBody>
          <a:bodyPr/>
          <a:lstStyle/>
          <a:p>
            <a:fld id="{887B9A8D-1C57-B84A-A36C-FA5B35E2101E}" type="slidenum">
              <a:rPr lang="en-US">
                <a:solidFill>
                  <a:schemeClr val="bg1"/>
                </a:solidFill>
              </a:rPr>
              <a:t>15</a:t>
            </a:fld>
            <a:endParaRPr lang="en-US" dirty="0">
              <a:solidFill>
                <a:schemeClr val="bg1"/>
              </a:solidFill>
            </a:endParaRPr>
          </a:p>
        </p:txBody>
      </p:sp>
      <p:sp>
        <p:nvSpPr>
          <p:cNvPr id="8" name="Rectangle: Rounded Corners 7">
            <a:extLst>
              <a:ext uri="{FF2B5EF4-FFF2-40B4-BE49-F238E27FC236}">
                <a16:creationId xmlns:a16="http://schemas.microsoft.com/office/drawing/2014/main" id="{8CF2A39F-5100-4586-BFE2-B353B1270531}"/>
              </a:ext>
            </a:extLst>
          </p:cNvPr>
          <p:cNvSpPr/>
          <p:nvPr/>
        </p:nvSpPr>
        <p:spPr>
          <a:xfrm>
            <a:off x="1254948" y="4919133"/>
            <a:ext cx="2126073" cy="1034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Base View</a:t>
            </a:r>
            <a:endParaRPr lang="en-US"/>
          </a:p>
        </p:txBody>
      </p:sp>
      <p:sp>
        <p:nvSpPr>
          <p:cNvPr id="9" name="Rectangle: Rounded Corners 8">
            <a:extLst>
              <a:ext uri="{FF2B5EF4-FFF2-40B4-BE49-F238E27FC236}">
                <a16:creationId xmlns:a16="http://schemas.microsoft.com/office/drawing/2014/main" id="{5C6E0FBF-9C80-4F17-B651-17F6FD3D8746}"/>
              </a:ext>
            </a:extLst>
          </p:cNvPr>
          <p:cNvSpPr/>
          <p:nvPr/>
        </p:nvSpPr>
        <p:spPr>
          <a:xfrm>
            <a:off x="1254948" y="3752613"/>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MapTemplate</a:t>
            </a:r>
            <a:endParaRPr lang="en-US"/>
          </a:p>
        </p:txBody>
      </p:sp>
      <p:sp>
        <p:nvSpPr>
          <p:cNvPr id="11" name="Rectangle: Rounded Corners 10">
            <a:extLst>
              <a:ext uri="{FF2B5EF4-FFF2-40B4-BE49-F238E27FC236}">
                <a16:creationId xmlns:a16="http://schemas.microsoft.com/office/drawing/2014/main" id="{F620B9CF-EC60-4589-9251-B94E31FA2DE2}"/>
              </a:ext>
            </a:extLst>
          </p:cNvPr>
          <p:cNvSpPr/>
          <p:nvPr/>
        </p:nvSpPr>
        <p:spPr>
          <a:xfrm>
            <a:off x="1254948" y="2595502"/>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Additional Elements...</a:t>
            </a:r>
            <a:endParaRPr lang="en-US"/>
          </a:p>
        </p:txBody>
      </p:sp>
      <p:pic>
        <p:nvPicPr>
          <p:cNvPr id="12" name="Picture 12" descr="A screenshot of a cell phone&#10;&#10;Description generated with very high confidence">
            <a:extLst>
              <a:ext uri="{FF2B5EF4-FFF2-40B4-BE49-F238E27FC236}">
                <a16:creationId xmlns:a16="http://schemas.microsoft.com/office/drawing/2014/main" id="{1DC9E50D-CFA7-4310-9091-B10B4C235EDF}"/>
              </a:ext>
            </a:extLst>
          </p:cNvPr>
          <p:cNvPicPr>
            <a:picLocks noChangeAspect="1"/>
          </p:cNvPicPr>
          <p:nvPr/>
        </p:nvPicPr>
        <p:blipFill rotWithShape="1">
          <a:blip r:embed="rId2"/>
          <a:srcRect r="-254" b="7203"/>
          <a:stretch/>
        </p:blipFill>
        <p:spPr>
          <a:xfrm>
            <a:off x="6982178" y="1627670"/>
            <a:ext cx="3721587" cy="2068605"/>
          </a:xfrm>
          <a:prstGeom prst="rect">
            <a:avLst/>
          </a:prstGeom>
        </p:spPr>
      </p:pic>
      <p:cxnSp>
        <p:nvCxnSpPr>
          <p:cNvPr id="15" name="Connector: Elbow 14">
            <a:extLst>
              <a:ext uri="{FF2B5EF4-FFF2-40B4-BE49-F238E27FC236}">
                <a16:creationId xmlns:a16="http://schemas.microsoft.com/office/drawing/2014/main" id="{94657EFB-9E2B-4197-8EBC-0F0777139C51}"/>
              </a:ext>
            </a:extLst>
          </p:cNvPr>
          <p:cNvCxnSpPr/>
          <p:nvPr/>
        </p:nvCxnSpPr>
        <p:spPr>
          <a:xfrm flipV="1">
            <a:off x="3668536" y="2676054"/>
            <a:ext cx="3076223" cy="1524000"/>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6" name="Picture 16" descr="A close up of a logo&#10;&#10;Description generated with very high confidence">
            <a:extLst>
              <a:ext uri="{FF2B5EF4-FFF2-40B4-BE49-F238E27FC236}">
                <a16:creationId xmlns:a16="http://schemas.microsoft.com/office/drawing/2014/main" id="{B5B8EB46-5747-44E7-AE0F-4BBAAE1F511D}"/>
              </a:ext>
            </a:extLst>
          </p:cNvPr>
          <p:cNvPicPr>
            <a:picLocks noChangeAspect="1"/>
          </p:cNvPicPr>
          <p:nvPr/>
        </p:nvPicPr>
        <p:blipFill>
          <a:blip r:embed="rId3"/>
          <a:stretch>
            <a:fillRect/>
          </a:stretch>
        </p:blipFill>
        <p:spPr>
          <a:xfrm>
            <a:off x="7095067" y="4211141"/>
            <a:ext cx="3495793" cy="1982311"/>
          </a:xfrm>
          <a:prstGeom prst="rect">
            <a:avLst/>
          </a:prstGeom>
        </p:spPr>
      </p:pic>
      <p:cxnSp>
        <p:nvCxnSpPr>
          <p:cNvPr id="18" name="Straight Arrow Connector 17">
            <a:extLst>
              <a:ext uri="{FF2B5EF4-FFF2-40B4-BE49-F238E27FC236}">
                <a16:creationId xmlns:a16="http://schemas.microsoft.com/office/drawing/2014/main" id="{946A958B-6A96-4FE2-AE43-6F88982D51BA}"/>
              </a:ext>
            </a:extLst>
          </p:cNvPr>
          <p:cNvCxnSpPr/>
          <p:nvPr/>
        </p:nvCxnSpPr>
        <p:spPr>
          <a:xfrm flipV="1">
            <a:off x="3378672" y="5443595"/>
            <a:ext cx="3715924" cy="1881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89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6420683"/>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id="{3396C907-696E-4B4E-8A3B-478125B73BF6}"/>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Base View</a:t>
            </a:r>
            <a:endParaRPr lang="en-US" b="1" dirty="0">
              <a:latin typeface="Helvetica Neue Condensed" charset="0"/>
              <a:ea typeface="Helvetica Neue Condensed" charset="0"/>
              <a:cs typeface="Helvetica Neue Condensed" charset="0"/>
            </a:endParaRPr>
          </a:p>
        </p:txBody>
      </p:sp>
      <p:sp>
        <p:nvSpPr>
          <p:cNvPr id="4" name="Date Placeholder 3">
            <a:extLst>
              <a:ext uri="{FF2B5EF4-FFF2-40B4-BE49-F238E27FC236}">
                <a16:creationId xmlns:a16="http://schemas.microsoft.com/office/drawing/2014/main" id="{DC0A3BE9-1BB9-4A88-899E-C6810A03288C}"/>
              </a:ext>
            </a:extLst>
          </p:cNvPr>
          <p:cNvSpPr>
            <a:spLocks noGrp="1"/>
          </p:cNvSpPr>
          <p:nvPr>
            <p:ph type="dt" sz="half" idx="10"/>
          </p:nvPr>
        </p:nvSpPr>
        <p:spPr/>
        <p:txBody>
          <a:bodyPr/>
          <a:lstStyle/>
          <a:p>
            <a:r>
              <a:rPr lang="en-US">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id="{CB928C50-6E56-4DA4-BA7E-024A5C274732}"/>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7229A222-B7A2-4CA7-B8B5-4C0167C167C2}"/>
              </a:ext>
            </a:extLst>
          </p:cNvPr>
          <p:cNvSpPr>
            <a:spLocks noGrp="1"/>
          </p:cNvSpPr>
          <p:nvPr>
            <p:ph type="sldNum" sz="quarter" idx="12"/>
          </p:nvPr>
        </p:nvSpPr>
        <p:spPr/>
        <p:txBody>
          <a:bodyPr/>
          <a:lstStyle/>
          <a:p>
            <a:fld id="{887B9A8D-1C57-B84A-A36C-FA5B35E2101E}" type="slidenum">
              <a:rPr lang="en-US" smtClean="0">
                <a:solidFill>
                  <a:schemeClr val="bg1"/>
                </a:solidFill>
              </a:rPr>
              <a:t>16</a:t>
            </a:fld>
            <a:endParaRPr lang="en-US" dirty="0">
              <a:solidFill>
                <a:schemeClr val="bg1"/>
              </a:solidFill>
            </a:endParaRPr>
          </a:p>
        </p:txBody>
      </p:sp>
      <p:sp>
        <p:nvSpPr>
          <p:cNvPr id="7" name="Rectangle: Rounded Corners 6">
            <a:extLst>
              <a:ext uri="{FF2B5EF4-FFF2-40B4-BE49-F238E27FC236}">
                <a16:creationId xmlns:a16="http://schemas.microsoft.com/office/drawing/2014/main" id="{E1957D5C-31AD-4FA9-974B-A5C1239F863F}"/>
              </a:ext>
            </a:extLst>
          </p:cNvPr>
          <p:cNvSpPr/>
          <p:nvPr/>
        </p:nvSpPr>
        <p:spPr>
          <a:xfrm>
            <a:off x="1113837" y="1824097"/>
            <a:ext cx="3179703" cy="4355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XIB File containing only </a:t>
            </a:r>
            <a:r>
              <a:rPr lang="en-US">
                <a:cs typeface="Calibri"/>
              </a:rPr>
              <a:t>MapKit Object.</a:t>
            </a:r>
          </a:p>
          <a:p>
            <a:pPr algn="ctr"/>
            <a:endParaRPr lang="en-US" dirty="0">
              <a:cs typeface="Calibri"/>
            </a:endParaRPr>
          </a:p>
          <a:p>
            <a:pPr algn="ctr"/>
            <a:r>
              <a:rPr lang="en-US" dirty="0">
                <a:cs typeface="Calibri"/>
              </a:rPr>
              <a:t>Map has to cover whole </a:t>
            </a:r>
            <a:r>
              <a:rPr lang="en-US">
                <a:cs typeface="Calibri"/>
              </a:rPr>
              <a:t>screen and has to apply appropriate constraints</a:t>
            </a:r>
            <a:endParaRPr lang="en-US" dirty="0">
              <a:cs typeface="Calibri"/>
            </a:endParaRPr>
          </a:p>
        </p:txBody>
      </p:sp>
      <p:sp>
        <p:nvSpPr>
          <p:cNvPr id="8" name="Rectangle: Rounded Corners 7">
            <a:extLst>
              <a:ext uri="{FF2B5EF4-FFF2-40B4-BE49-F238E27FC236}">
                <a16:creationId xmlns:a16="http://schemas.microsoft.com/office/drawing/2014/main" id="{3CA67107-B615-4699-ADA7-7B527CABADC6}"/>
              </a:ext>
            </a:extLst>
          </p:cNvPr>
          <p:cNvSpPr/>
          <p:nvPr/>
        </p:nvSpPr>
        <p:spPr>
          <a:xfrm>
            <a:off x="6992810" y="1824096"/>
            <a:ext cx="4083470" cy="4355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CarPlayController</a:t>
            </a:r>
            <a:endParaRPr lang="en-US" dirty="0">
              <a:cs typeface="Calibri"/>
            </a:endParaRPr>
          </a:p>
          <a:p>
            <a:pPr algn="ctr"/>
            <a:endParaRPr lang="en-US" dirty="0">
              <a:cs typeface="Calibri"/>
            </a:endParaRPr>
          </a:p>
          <a:p>
            <a:pPr algn="ctr"/>
            <a:r>
              <a:rPr lang="en-US" dirty="0">
                <a:cs typeface="Calibri"/>
              </a:rPr>
              <a:t>Instance of Map from XIB file (reference)</a:t>
            </a:r>
          </a:p>
          <a:p>
            <a:pPr algn="just"/>
            <a:r>
              <a:rPr lang="en-US" dirty="0">
                <a:cs typeface="Calibri"/>
              </a:rPr>
              <a:t>1. Methods for drawing map</a:t>
            </a:r>
          </a:p>
          <a:p>
            <a:pPr algn="just"/>
            <a:r>
              <a:rPr lang="en-US" dirty="0">
                <a:cs typeface="Calibri"/>
              </a:rPr>
              <a:t>2. Methods for drawing overlays</a:t>
            </a:r>
          </a:p>
          <a:p>
            <a:pPr algn="just"/>
            <a:r>
              <a:rPr lang="en-US" dirty="0">
                <a:cs typeface="Calibri"/>
              </a:rPr>
              <a:t>3. Methods for drawing annotations</a:t>
            </a:r>
          </a:p>
          <a:p>
            <a:pPr algn="just"/>
            <a:r>
              <a:rPr lang="en-US" dirty="0">
                <a:cs typeface="Calibri"/>
              </a:rPr>
              <a:t>4. User Location (update)</a:t>
            </a:r>
          </a:p>
        </p:txBody>
      </p:sp>
      <p:cxnSp>
        <p:nvCxnSpPr>
          <p:cNvPr id="9" name="Straight Arrow Connector 8">
            <a:extLst>
              <a:ext uri="{FF2B5EF4-FFF2-40B4-BE49-F238E27FC236}">
                <a16:creationId xmlns:a16="http://schemas.microsoft.com/office/drawing/2014/main" id="{4121BE37-83EB-4900-8FC5-F9A5DFB7E960}"/>
              </a:ext>
            </a:extLst>
          </p:cNvPr>
          <p:cNvCxnSpPr/>
          <p:nvPr/>
        </p:nvCxnSpPr>
        <p:spPr>
          <a:xfrm flipV="1">
            <a:off x="4057823" y="3981797"/>
            <a:ext cx="3147105" cy="776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694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0" y="6420683"/>
            <a:ext cx="12192002" cy="437317"/>
            <a:chOff x="1" y="6415659"/>
            <a:chExt cx="12192002" cy="437317"/>
          </a:xfrm>
        </p:grpSpPr>
        <p:sp>
          <p:nvSpPr>
            <p:cNvPr id="14" name="Rectangle 13"/>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F5942A0-84D5-42EE-AF1D-29888AC52633}"/>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Map Template</a:t>
            </a:r>
          </a:p>
        </p:txBody>
      </p:sp>
      <p:pic>
        <p:nvPicPr>
          <p:cNvPr id="7" name="Picture 7" descr="A picture containing game, playing&#10;&#10;Description generated with very high confidence">
            <a:extLst>
              <a:ext uri="{FF2B5EF4-FFF2-40B4-BE49-F238E27FC236}">
                <a16:creationId xmlns:a16="http://schemas.microsoft.com/office/drawing/2014/main" id="{C865F857-7C05-4DE8-8D07-CE0C4AA85815}"/>
              </a:ext>
            </a:extLst>
          </p:cNvPr>
          <p:cNvPicPr>
            <a:picLocks noGrp="1" noChangeAspect="1"/>
          </p:cNvPicPr>
          <p:nvPr>
            <p:ph idx="1"/>
          </p:nvPr>
        </p:nvPicPr>
        <p:blipFill>
          <a:blip r:embed="rId2"/>
          <a:stretch>
            <a:fillRect/>
          </a:stretch>
        </p:blipFill>
        <p:spPr>
          <a:xfrm>
            <a:off x="2929585" y="1695068"/>
            <a:ext cx="6332832" cy="3794008"/>
          </a:xfrm>
        </p:spPr>
      </p:pic>
      <p:sp>
        <p:nvSpPr>
          <p:cNvPr id="4" name="Date Placeholder 3">
            <a:extLst>
              <a:ext uri="{FF2B5EF4-FFF2-40B4-BE49-F238E27FC236}">
                <a16:creationId xmlns:a16="http://schemas.microsoft.com/office/drawing/2014/main" id="{EE21845E-EFBC-4583-827F-17AC90C76A28}"/>
              </a:ext>
            </a:extLst>
          </p:cNvPr>
          <p:cNvSpPr>
            <a:spLocks noGrp="1"/>
          </p:cNvSpPr>
          <p:nvPr>
            <p:ph type="dt" sz="half" idx="10"/>
          </p:nvPr>
        </p:nvSpPr>
        <p:spPr/>
        <p:txBody>
          <a:bodyPr/>
          <a:lstStyle/>
          <a:p>
            <a:r>
              <a:rPr lang="en-US">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id="{70606873-774A-432D-9304-39F5AF40D9A6}"/>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A7F0E638-0B9D-4CE1-9F00-DB7DDFF75470}"/>
              </a:ext>
            </a:extLst>
          </p:cNvPr>
          <p:cNvSpPr>
            <a:spLocks noGrp="1"/>
          </p:cNvSpPr>
          <p:nvPr>
            <p:ph type="sldNum" sz="quarter" idx="12"/>
          </p:nvPr>
        </p:nvSpPr>
        <p:spPr/>
        <p:txBody>
          <a:bodyPr/>
          <a:lstStyle/>
          <a:p>
            <a:fld id="{887B9A8D-1C57-B84A-A36C-FA5B35E2101E}" type="slidenum">
              <a:rPr lang="en-US">
                <a:solidFill>
                  <a:schemeClr val="bg1"/>
                </a:solidFill>
              </a:rPr>
              <a:t>17</a:t>
            </a:fld>
            <a:endParaRPr lang="en-US" dirty="0">
              <a:solidFill>
                <a:schemeClr val="bg1"/>
              </a:solidFill>
            </a:endParaRPr>
          </a:p>
        </p:txBody>
      </p:sp>
      <p:cxnSp>
        <p:nvCxnSpPr>
          <p:cNvPr id="9" name="Straight Arrow Connector 8">
            <a:extLst>
              <a:ext uri="{FF2B5EF4-FFF2-40B4-BE49-F238E27FC236}">
                <a16:creationId xmlns:a16="http://schemas.microsoft.com/office/drawing/2014/main" id="{203A310D-FF3E-48C8-ACBB-755C724165BD}"/>
              </a:ext>
            </a:extLst>
          </p:cNvPr>
          <p:cNvCxnSpPr/>
          <p:nvPr/>
        </p:nvCxnSpPr>
        <p:spPr>
          <a:xfrm flipH="1" flipV="1">
            <a:off x="841022" y="2134540"/>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5E0DEE3-7394-48A1-ABC5-A29A554CCCF1}"/>
              </a:ext>
            </a:extLst>
          </p:cNvPr>
          <p:cNvCxnSpPr>
            <a:cxnSpLocks/>
          </p:cNvCxnSpPr>
          <p:nvPr/>
        </p:nvCxnSpPr>
        <p:spPr>
          <a:xfrm flipH="1" flipV="1">
            <a:off x="8103540" y="2087503"/>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A99AC4A-9532-4983-8ECD-F32F28DF15D9}"/>
              </a:ext>
            </a:extLst>
          </p:cNvPr>
          <p:cNvSpPr txBox="1"/>
          <p:nvPr/>
        </p:nvSpPr>
        <p:spPr>
          <a:xfrm>
            <a:off x="1339497"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Recenter</a:t>
            </a:r>
          </a:p>
        </p:txBody>
      </p:sp>
      <p:sp>
        <p:nvSpPr>
          <p:cNvPr id="15" name="TextBox 14">
            <a:extLst>
              <a:ext uri="{FF2B5EF4-FFF2-40B4-BE49-F238E27FC236}">
                <a16:creationId xmlns:a16="http://schemas.microsoft.com/office/drawing/2014/main" id="{4FCB58AA-52D3-4E62-8673-1C38AEB04BFF}"/>
              </a:ext>
            </a:extLst>
          </p:cNvPr>
          <p:cNvSpPr txBox="1"/>
          <p:nvPr/>
        </p:nvSpPr>
        <p:spPr>
          <a:xfrm>
            <a:off x="9448682"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Panning</a:t>
            </a:r>
          </a:p>
        </p:txBody>
      </p:sp>
    </p:spTree>
    <p:extLst>
      <p:ext uri="{BB962C8B-B14F-4D97-AF65-F5344CB8AC3E}">
        <p14:creationId xmlns:p14="http://schemas.microsoft.com/office/powerpoint/2010/main" val="324501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18</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pSp>
        <p:nvGrpSpPr>
          <p:cNvPr id="26" name="Group 25">
            <a:extLst>
              <a:ext uri="{FF2B5EF4-FFF2-40B4-BE49-F238E27FC236}">
                <a16:creationId xmlns:a16="http://schemas.microsoft.com/office/drawing/2014/main" id="{29A5B6E4-CD2E-A644-AD47-5EC5B633F5C5}"/>
              </a:ext>
            </a:extLst>
          </p:cNvPr>
          <p:cNvGrpSpPr/>
          <p:nvPr/>
        </p:nvGrpSpPr>
        <p:grpSpPr>
          <a:xfrm>
            <a:off x="1687756" y="2592319"/>
            <a:ext cx="8844376" cy="2422738"/>
            <a:chOff x="1687756" y="2592319"/>
            <a:chExt cx="8844376" cy="2422738"/>
          </a:xfrm>
        </p:grpSpPr>
        <p:grpSp>
          <p:nvGrpSpPr>
            <p:cNvPr id="11" name="Group 10">
              <a:extLst>
                <a:ext uri="{FF2B5EF4-FFF2-40B4-BE49-F238E27FC236}">
                  <a16:creationId xmlns:a16="http://schemas.microsoft.com/office/drawing/2014/main" id="{29B22130-19E4-9F4B-828F-ACEB45EE9396}"/>
                </a:ext>
              </a:extLst>
            </p:cNvPr>
            <p:cNvGrpSpPr/>
            <p:nvPr/>
          </p:nvGrpSpPr>
          <p:grpSpPr>
            <a:xfrm>
              <a:off x="1687756" y="2690375"/>
              <a:ext cx="3055575" cy="1928363"/>
              <a:chOff x="398125" y="2730375"/>
              <a:chExt cx="3055575" cy="1928363"/>
            </a:xfrm>
          </p:grpSpPr>
          <p:pic>
            <p:nvPicPr>
              <p:cNvPr id="12" name="Google Shape;112;g621148463b_0_7">
                <a:extLst>
                  <a:ext uri="{FF2B5EF4-FFF2-40B4-BE49-F238E27FC236}">
                    <a16:creationId xmlns:a16="http://schemas.microsoft.com/office/drawing/2014/main" id="{04DBC62F-0165-EF43-88B3-6D7F7D74DBD0}"/>
                  </a:ext>
                </a:extLst>
              </p:cNvPr>
              <p:cNvPicPr preferRelativeResize="0"/>
              <p:nvPr/>
            </p:nvPicPr>
            <p:blipFill>
              <a:blip r:embed="rId4">
                <a:alphaModFix/>
              </a:blip>
              <a:stretch>
                <a:fillRect/>
              </a:stretch>
            </p:blipFill>
            <p:spPr>
              <a:xfrm>
                <a:off x="398125" y="3029963"/>
                <a:ext cx="2800350" cy="1628775"/>
              </a:xfrm>
              <a:prstGeom prst="rect">
                <a:avLst/>
              </a:prstGeom>
              <a:noFill/>
              <a:ln>
                <a:noFill/>
              </a:ln>
            </p:spPr>
          </p:pic>
          <p:pic>
            <p:nvPicPr>
              <p:cNvPr id="14" name="Google Shape;120;g621148463b_0_7">
                <a:extLst>
                  <a:ext uri="{FF2B5EF4-FFF2-40B4-BE49-F238E27FC236}">
                    <a16:creationId xmlns:a16="http://schemas.microsoft.com/office/drawing/2014/main" id="{645AAA50-E00F-F242-9463-913F5CD4D6E8}"/>
                  </a:ext>
                </a:extLst>
              </p:cNvPr>
              <p:cNvPicPr preferRelativeResize="0"/>
              <p:nvPr/>
            </p:nvPicPr>
            <p:blipFill>
              <a:blip r:embed="rId5">
                <a:alphaModFix/>
              </a:blip>
              <a:stretch>
                <a:fillRect/>
              </a:stretch>
            </p:blipFill>
            <p:spPr>
              <a:xfrm>
                <a:off x="2999500" y="2730375"/>
                <a:ext cx="454200" cy="454200"/>
              </a:xfrm>
              <a:prstGeom prst="rect">
                <a:avLst/>
              </a:prstGeom>
              <a:noFill/>
              <a:ln>
                <a:noFill/>
              </a:ln>
            </p:spPr>
          </p:pic>
        </p:grpSp>
        <p:grpSp>
          <p:nvGrpSpPr>
            <p:cNvPr id="15" name="Google Shape;105;g621148463b_0_7">
              <a:extLst>
                <a:ext uri="{FF2B5EF4-FFF2-40B4-BE49-F238E27FC236}">
                  <a16:creationId xmlns:a16="http://schemas.microsoft.com/office/drawing/2014/main" id="{5A3DC886-CDDE-8A4C-9A60-FB3CB9659425}"/>
                </a:ext>
              </a:extLst>
            </p:cNvPr>
            <p:cNvGrpSpPr/>
            <p:nvPr/>
          </p:nvGrpSpPr>
          <p:grpSpPr>
            <a:xfrm>
              <a:off x="6845667" y="2592319"/>
              <a:ext cx="3686465" cy="2422738"/>
              <a:chOff x="7585450" y="2309100"/>
              <a:chExt cx="3686465" cy="2422738"/>
            </a:xfrm>
          </p:grpSpPr>
          <p:sp>
            <p:nvSpPr>
              <p:cNvPr id="16" name="Google Shape;106;g621148463b_0_7">
                <a:extLst>
                  <a:ext uri="{FF2B5EF4-FFF2-40B4-BE49-F238E27FC236}">
                    <a16:creationId xmlns:a16="http://schemas.microsoft.com/office/drawing/2014/main" id="{312F7E72-B0F6-B343-AC0D-D0528EB32574}"/>
                  </a:ext>
                </a:extLst>
              </p:cNvPr>
              <p:cNvSpPr/>
              <p:nvPr/>
            </p:nvSpPr>
            <p:spPr>
              <a:xfrm>
                <a:off x="8351661" y="2309100"/>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JDOrganization</a:t>
                </a:r>
                <a:r>
                  <a:rPr lang="en-US" b="1" dirty="0"/>
                  <a:t> </a:t>
                </a:r>
                <a:endParaRPr b="1" dirty="0"/>
              </a:p>
            </p:txBody>
          </p:sp>
          <p:sp>
            <p:nvSpPr>
              <p:cNvPr id="17" name="Google Shape;107;g621148463b_0_7">
                <a:extLst>
                  <a:ext uri="{FF2B5EF4-FFF2-40B4-BE49-F238E27FC236}">
                    <a16:creationId xmlns:a16="http://schemas.microsoft.com/office/drawing/2014/main" id="{77BB67A8-81CF-0649-815B-3ED6CA340644}"/>
                  </a:ext>
                </a:extLst>
              </p:cNvPr>
              <p:cNvSpPr/>
              <p:nvPr/>
            </p:nvSpPr>
            <p:spPr>
              <a:xfrm>
                <a:off x="8351661" y="3109575"/>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JDField</a:t>
                </a:r>
                <a:r>
                  <a:rPr lang="en-US" b="1" dirty="0"/>
                  <a:t> </a:t>
                </a:r>
                <a:endParaRPr b="1" dirty="0"/>
              </a:p>
            </p:txBody>
          </p:sp>
          <p:sp>
            <p:nvSpPr>
              <p:cNvPr id="19" name="Google Shape;109;g621148463b_0_7">
                <a:extLst>
                  <a:ext uri="{FF2B5EF4-FFF2-40B4-BE49-F238E27FC236}">
                    <a16:creationId xmlns:a16="http://schemas.microsoft.com/office/drawing/2014/main" id="{FE2A9A7E-76B1-354B-B879-269DCA8E3314}"/>
                  </a:ext>
                </a:extLst>
              </p:cNvPr>
              <p:cNvSpPr/>
              <p:nvPr/>
            </p:nvSpPr>
            <p:spPr>
              <a:xfrm>
                <a:off x="7585450" y="2309100"/>
                <a:ext cx="766200" cy="242273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JD API</a:t>
                </a:r>
                <a:endParaRPr b="1"/>
              </a:p>
            </p:txBody>
          </p:sp>
          <p:sp>
            <p:nvSpPr>
              <p:cNvPr id="20" name="Google Shape;110;g621148463b_0_7">
                <a:extLst>
                  <a:ext uri="{FF2B5EF4-FFF2-40B4-BE49-F238E27FC236}">
                    <a16:creationId xmlns:a16="http://schemas.microsoft.com/office/drawing/2014/main" id="{8892064E-9B92-6E4C-A965-08E3F841E42F}"/>
                  </a:ext>
                </a:extLst>
              </p:cNvPr>
              <p:cNvSpPr/>
              <p:nvPr/>
            </p:nvSpPr>
            <p:spPr>
              <a:xfrm>
                <a:off x="8351661" y="3918663"/>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a:t>
                </a:r>
                <a:endParaRPr/>
              </a:p>
            </p:txBody>
          </p:sp>
        </p:grpSp>
        <p:cxnSp>
          <p:nvCxnSpPr>
            <p:cNvPr id="23" name="Straight Connector 22">
              <a:extLst>
                <a:ext uri="{FF2B5EF4-FFF2-40B4-BE49-F238E27FC236}">
                  <a16:creationId xmlns:a16="http://schemas.microsoft.com/office/drawing/2014/main" id="{740DF335-1B05-3F43-92AB-4A610B760382}"/>
                </a:ext>
              </a:extLst>
            </p:cNvPr>
            <p:cNvCxnSpPr>
              <a:cxnSpLocks/>
              <a:stCxn id="12" idx="3"/>
              <a:endCxn id="19" idx="1"/>
            </p:cNvCxnSpPr>
            <p:nvPr/>
          </p:nvCxnSpPr>
          <p:spPr>
            <a:xfrm flipV="1">
              <a:off x="4488106" y="3803688"/>
              <a:ext cx="2357561" cy="663"/>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8D306F3-335F-1F47-BE39-A0EBA1C8CAAB}"/>
                </a:ext>
              </a:extLst>
            </p:cNvPr>
            <p:cNvSpPr txBox="1"/>
            <p:nvPr/>
          </p:nvSpPr>
          <p:spPr>
            <a:xfrm>
              <a:off x="5181600" y="3383556"/>
              <a:ext cx="766200" cy="369332"/>
            </a:xfrm>
            <a:prstGeom prst="rect">
              <a:avLst/>
            </a:prstGeom>
            <a:noFill/>
          </p:spPr>
          <p:txBody>
            <a:bodyPr wrap="square" rtlCol="0">
              <a:spAutoFit/>
            </a:bodyPr>
            <a:lstStyle/>
            <a:p>
              <a:r>
                <a:rPr lang="de-DE" dirty="0"/>
                <a:t>HTTP</a:t>
              </a:r>
            </a:p>
          </p:txBody>
        </p:sp>
      </p:grpSp>
    </p:spTree>
    <p:extLst>
      <p:ext uri="{BB962C8B-B14F-4D97-AF65-F5344CB8AC3E}">
        <p14:creationId xmlns:p14="http://schemas.microsoft.com/office/powerpoint/2010/main" val="1285043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What we did?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19</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nvGraphicFramePr>
        <p:xfrm>
          <a:off x="838200" y="1924167"/>
          <a:ext cx="105156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9" name="Gerader Verbinder 8"/>
          <p:cNvCxnSpPr/>
          <p:nvPr/>
        </p:nvCxnSpPr>
        <p:spPr>
          <a:xfrm>
            <a:off x="304800" y="2941320"/>
            <a:ext cx="11384280" cy="0"/>
          </a:xfrm>
          <a:prstGeom prst="line">
            <a:avLst/>
          </a:prstGeom>
          <a:ln w="28575">
            <a:prstDash val="dash"/>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479594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Requirements Engineering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a:t>
            </a:fld>
            <a:endParaRPr lang="en-US" dirty="0">
              <a:solidFill>
                <a:schemeClr val="bg1">
                  <a:lumMod val="95000"/>
                </a:schemeClr>
              </a:solidFill>
            </a:endParaRPr>
          </a:p>
        </p:txBody>
      </p:sp>
    </p:spTree>
    <p:extLst>
      <p:ext uri="{BB962C8B-B14F-4D97-AF65-F5344CB8AC3E}">
        <p14:creationId xmlns:p14="http://schemas.microsoft.com/office/powerpoint/2010/main" val="360040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20</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nvGraphicFramePr>
        <p:xfrm>
          <a:off x="838199" y="1924167"/>
          <a:ext cx="10620375" cy="27748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3556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21</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nvGraphicFramePr>
        <p:xfrm>
          <a:off x="838199" y="1784442"/>
          <a:ext cx="10703627"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oup 23">
            <a:extLst>
              <a:ext uri="{FF2B5EF4-FFF2-40B4-BE49-F238E27FC236}">
                <a16:creationId xmlns:a16="http://schemas.microsoft.com/office/drawing/2014/main" id="{02074746-AB8E-124F-8A99-D510F7DF169A}"/>
              </a:ext>
            </a:extLst>
          </p:cNvPr>
          <p:cNvGrpSpPr/>
          <p:nvPr/>
        </p:nvGrpSpPr>
        <p:grpSpPr>
          <a:xfrm>
            <a:off x="233712" y="3504163"/>
            <a:ext cx="11912600" cy="2167987"/>
            <a:chOff x="82550" y="3313230"/>
            <a:chExt cx="11912600" cy="2167987"/>
          </a:xfrm>
        </p:grpSpPr>
        <p:pic>
          <p:nvPicPr>
            <p:cNvPr id="19" name="Picture 18">
              <a:extLst>
                <a:ext uri="{FF2B5EF4-FFF2-40B4-BE49-F238E27FC236}">
                  <a16:creationId xmlns:a16="http://schemas.microsoft.com/office/drawing/2014/main" id="{30C86F24-07CE-4444-A371-B101A3CA85B0}"/>
                </a:ext>
              </a:extLst>
            </p:cNvPr>
            <p:cNvPicPr>
              <a:picLocks noChangeAspect="1"/>
            </p:cNvPicPr>
            <p:nvPr/>
          </p:nvPicPr>
          <p:blipFill>
            <a:blip r:embed="rId9"/>
            <a:stretch>
              <a:fillRect/>
            </a:stretch>
          </p:blipFill>
          <p:spPr>
            <a:xfrm>
              <a:off x="82550" y="3313230"/>
              <a:ext cx="11912600" cy="2135070"/>
            </a:xfrm>
            <a:prstGeom prst="rect">
              <a:avLst/>
            </a:prstGeom>
          </p:spPr>
        </p:pic>
        <p:sp>
          <p:nvSpPr>
            <p:cNvPr id="22" name="Oval 21">
              <a:extLst>
                <a:ext uri="{FF2B5EF4-FFF2-40B4-BE49-F238E27FC236}">
                  <a16:creationId xmlns:a16="http://schemas.microsoft.com/office/drawing/2014/main" id="{573C750B-199C-8F4D-8387-EDDD43049EB0}"/>
                </a:ext>
              </a:extLst>
            </p:cNvPr>
            <p:cNvSpPr/>
            <p:nvPr/>
          </p:nvSpPr>
          <p:spPr>
            <a:xfrm>
              <a:off x="6972300" y="3429000"/>
              <a:ext cx="2514600" cy="139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Oval 22">
              <a:extLst>
                <a:ext uri="{FF2B5EF4-FFF2-40B4-BE49-F238E27FC236}">
                  <a16:creationId xmlns:a16="http://schemas.microsoft.com/office/drawing/2014/main" id="{700AFB91-F128-7B4B-84F9-658F39382D91}"/>
                </a:ext>
              </a:extLst>
            </p:cNvPr>
            <p:cNvSpPr/>
            <p:nvPr/>
          </p:nvSpPr>
          <p:spPr>
            <a:xfrm>
              <a:off x="2641600" y="5156200"/>
              <a:ext cx="5219700" cy="325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1467816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22</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nvGraphicFramePr>
        <p:xfrm>
          <a:off x="838199" y="1739646"/>
          <a:ext cx="10703627" cy="10072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Grafik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200" y="3086100"/>
            <a:ext cx="8086725" cy="685800"/>
          </a:xfrm>
          <a:prstGeom prst="rect">
            <a:avLst/>
          </a:prstGeom>
        </p:spPr>
      </p:pic>
      <p:pic>
        <p:nvPicPr>
          <p:cNvPr id="10" name="Grafik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199" y="4111113"/>
            <a:ext cx="8867775" cy="1438275"/>
          </a:xfrm>
          <a:prstGeom prst="rect">
            <a:avLst/>
          </a:prstGeom>
        </p:spPr>
      </p:pic>
    </p:spTree>
    <p:extLst>
      <p:ext uri="{BB962C8B-B14F-4D97-AF65-F5344CB8AC3E}">
        <p14:creationId xmlns:p14="http://schemas.microsoft.com/office/powerpoint/2010/main" val="1809028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23</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9" name="Picture 8">
            <a:extLst>
              <a:ext uri="{FF2B5EF4-FFF2-40B4-BE49-F238E27FC236}">
                <a16:creationId xmlns:a16="http://schemas.microsoft.com/office/drawing/2014/main" id="{FBB15066-A8F2-D941-8A01-6124CADB8640}"/>
              </a:ext>
            </a:extLst>
          </p:cNvPr>
          <p:cNvPicPr>
            <a:picLocks noChangeAspect="1"/>
          </p:cNvPicPr>
          <p:nvPr/>
        </p:nvPicPr>
        <p:blipFill>
          <a:blip r:embed="rId4"/>
          <a:stretch>
            <a:fillRect/>
          </a:stretch>
        </p:blipFill>
        <p:spPr>
          <a:xfrm>
            <a:off x="166317" y="1879364"/>
            <a:ext cx="11895633" cy="2514835"/>
          </a:xfrm>
          <a:prstGeom prst="rect">
            <a:avLst/>
          </a:prstGeom>
        </p:spPr>
      </p:pic>
    </p:spTree>
    <p:extLst>
      <p:ext uri="{BB962C8B-B14F-4D97-AF65-F5344CB8AC3E}">
        <p14:creationId xmlns:p14="http://schemas.microsoft.com/office/powerpoint/2010/main" val="753093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User Interface/ User Experience</a:t>
            </a:r>
            <a:br>
              <a:rPr lang="en-US" b="1" dirty="0">
                <a:solidFill>
                  <a:srgbClr val="367C2B"/>
                </a:solidFill>
                <a:latin typeface="Helvetica Neue Condensed" charset="0"/>
                <a:ea typeface="Helvetica Neue Condensed" charset="0"/>
                <a:cs typeface="Helvetica Neue Condensed" charset="0"/>
              </a:rPr>
            </a:br>
            <a:r>
              <a:rPr lang="en-US" b="1" dirty="0">
                <a:solidFill>
                  <a:srgbClr val="367C2B"/>
                </a:solidFill>
                <a:latin typeface="Helvetica Neue Condensed" charset="0"/>
                <a:ea typeface="Helvetica Neue Condensed" charset="0"/>
                <a:cs typeface="Helvetica Neue Condensed" charset="0"/>
              </a:rPr>
              <a:t>CarPlay Documentation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24</a:t>
            </a:fld>
            <a:endParaRPr lang="en-US" dirty="0">
              <a:solidFill>
                <a:schemeClr val="bg1">
                  <a:lumMod val="95000"/>
                </a:schemeClr>
              </a:solidFill>
            </a:endParaRPr>
          </a:p>
        </p:txBody>
      </p:sp>
      <p:pic>
        <p:nvPicPr>
          <p:cNvPr id="9"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134" y="286615"/>
            <a:ext cx="1073332" cy="1071564"/>
          </a:xfrm>
          <a:prstGeom prst="rect">
            <a:avLst/>
          </a:prstGeom>
        </p:spPr>
      </p:pic>
    </p:spTree>
    <p:extLst>
      <p:ext uri="{BB962C8B-B14F-4D97-AF65-F5344CB8AC3E}">
        <p14:creationId xmlns:p14="http://schemas.microsoft.com/office/powerpoint/2010/main" val="701041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14293"/>
          </a:xfrm>
        </p:spPr>
        <p:txBody>
          <a:bodyPr>
            <a:normAutofit/>
          </a:bodyPr>
          <a:lstStyle/>
          <a:p>
            <a:pPr algn="ctr"/>
            <a:r>
              <a:rPr lang="en-US" sz="4000" b="1" dirty="0">
                <a:solidFill>
                  <a:srgbClr val="367C2B"/>
                </a:solidFill>
                <a:latin typeface="Helvetica Neue Condensed" charset="0"/>
                <a:ea typeface="Helvetica Neue Condensed" charset="0"/>
                <a:cs typeface="Helvetica Neue Condensed" charset="0"/>
              </a:rPr>
              <a:t>Navigation App Templates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25</a:t>
            </a:fld>
            <a:endParaRPr lang="en-US" dirty="0">
              <a:solidFill>
                <a:schemeClr val="bg1">
                  <a:lumMod val="95000"/>
                </a:schemeClr>
              </a:solidFill>
            </a:endParaRP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23417" y="619124"/>
            <a:ext cx="1094113" cy="1071564"/>
          </a:xfrm>
        </p:spPr>
      </p:pic>
      <p:pic>
        <p:nvPicPr>
          <p:cNvPr id="42" name="Picture 41"/>
          <p:cNvPicPr>
            <a:picLocks noChangeAspect="1"/>
          </p:cNvPicPr>
          <p:nvPr/>
        </p:nvPicPr>
        <p:blipFill>
          <a:blip r:embed="rId4"/>
          <a:stretch>
            <a:fillRect/>
          </a:stretch>
        </p:blipFill>
        <p:spPr>
          <a:xfrm>
            <a:off x="412169" y="1680039"/>
            <a:ext cx="3471889" cy="2081470"/>
          </a:xfrm>
          <a:prstGeom prst="rect">
            <a:avLst/>
          </a:prstGeom>
        </p:spPr>
      </p:pic>
      <p:pic>
        <p:nvPicPr>
          <p:cNvPr id="43" name="Picture 42"/>
          <p:cNvPicPr>
            <a:picLocks noChangeAspect="1"/>
          </p:cNvPicPr>
          <p:nvPr/>
        </p:nvPicPr>
        <p:blipFill>
          <a:blip r:embed="rId5"/>
          <a:stretch>
            <a:fillRect/>
          </a:stretch>
        </p:blipFill>
        <p:spPr>
          <a:xfrm>
            <a:off x="4021738" y="1654367"/>
            <a:ext cx="3418149" cy="2107142"/>
          </a:xfrm>
          <a:prstGeom prst="rect">
            <a:avLst/>
          </a:prstGeom>
        </p:spPr>
      </p:pic>
      <p:pic>
        <p:nvPicPr>
          <p:cNvPr id="44" name="Picture 43"/>
          <p:cNvPicPr>
            <a:picLocks noChangeAspect="1"/>
          </p:cNvPicPr>
          <p:nvPr/>
        </p:nvPicPr>
        <p:blipFill>
          <a:blip r:embed="rId6"/>
          <a:stretch>
            <a:fillRect/>
          </a:stretch>
        </p:blipFill>
        <p:spPr>
          <a:xfrm>
            <a:off x="7629355" y="1674584"/>
            <a:ext cx="3436094" cy="2086926"/>
          </a:xfrm>
          <a:prstGeom prst="rect">
            <a:avLst/>
          </a:prstGeom>
        </p:spPr>
      </p:pic>
      <p:pic>
        <p:nvPicPr>
          <p:cNvPr id="45" name="Picture 44"/>
          <p:cNvPicPr>
            <a:picLocks noChangeAspect="1"/>
          </p:cNvPicPr>
          <p:nvPr/>
        </p:nvPicPr>
        <p:blipFill>
          <a:blip r:embed="rId7"/>
          <a:stretch>
            <a:fillRect/>
          </a:stretch>
        </p:blipFill>
        <p:spPr>
          <a:xfrm>
            <a:off x="1868595" y="3862130"/>
            <a:ext cx="3425610" cy="2190144"/>
          </a:xfrm>
          <a:prstGeom prst="rect">
            <a:avLst/>
          </a:prstGeom>
        </p:spPr>
      </p:pic>
      <p:pic>
        <p:nvPicPr>
          <p:cNvPr id="46" name="Picture 45"/>
          <p:cNvPicPr>
            <a:picLocks noChangeAspect="1"/>
          </p:cNvPicPr>
          <p:nvPr/>
        </p:nvPicPr>
        <p:blipFill>
          <a:blip r:embed="rId8"/>
          <a:stretch>
            <a:fillRect/>
          </a:stretch>
        </p:blipFill>
        <p:spPr>
          <a:xfrm>
            <a:off x="5688874" y="3862130"/>
            <a:ext cx="3538254" cy="2240703"/>
          </a:xfrm>
          <a:prstGeom prst="rect">
            <a:avLst/>
          </a:prstGeom>
        </p:spPr>
      </p:pic>
    </p:spTree>
    <p:extLst>
      <p:ext uri="{BB962C8B-B14F-4D97-AF65-F5344CB8AC3E}">
        <p14:creationId xmlns:p14="http://schemas.microsoft.com/office/powerpoint/2010/main" val="507515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Navigation App</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26</a:t>
            </a:fld>
            <a:endParaRPr lang="en-US" dirty="0">
              <a:solidFill>
                <a:schemeClr val="bg1">
                  <a:lumMod val="95000"/>
                </a:schemeClr>
              </a:solidFill>
            </a:endParaRPr>
          </a:p>
        </p:txBody>
      </p:sp>
      <p:sp>
        <p:nvSpPr>
          <p:cNvPr id="39" name="TextBox 38"/>
          <p:cNvSpPr txBox="1"/>
          <p:nvPr/>
        </p:nvSpPr>
        <p:spPr>
          <a:xfrm>
            <a:off x="1066800" y="2062020"/>
            <a:ext cx="9434946"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latin typeface="Helvetica Neue"/>
              </a:rPr>
              <a:t>John Deere UX guidelines.</a:t>
            </a:r>
          </a:p>
          <a:p>
            <a:pPr marL="285750" indent="-285750">
              <a:lnSpc>
                <a:spcPct val="150000"/>
              </a:lnSpc>
              <a:buFont typeface="Arial" panose="020B0604020202020204" pitchFamily="34" charset="0"/>
              <a:buChar char="•"/>
            </a:pPr>
            <a:r>
              <a:rPr lang="en-US" b="1" dirty="0">
                <a:latin typeface="Helvetica Neue"/>
              </a:rPr>
              <a:t>Apple developer UX guidelines.</a:t>
            </a:r>
          </a:p>
          <a:p>
            <a:pPr marL="285750" indent="-285750">
              <a:lnSpc>
                <a:spcPct val="150000"/>
              </a:lnSpc>
              <a:buFont typeface="Arial" panose="020B0604020202020204" pitchFamily="34" charset="0"/>
              <a:buChar char="•"/>
            </a:pPr>
            <a:r>
              <a:rPr lang="en-US" b="1" dirty="0" err="1">
                <a:latin typeface="Helvetica Neue"/>
              </a:rPr>
              <a:t>CarPlay</a:t>
            </a:r>
            <a:r>
              <a:rPr lang="en-US" b="1" dirty="0">
                <a:latin typeface="Helvetica Neue"/>
              </a:rPr>
              <a:t> Navigation guidelines.</a:t>
            </a: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85763" y="619124"/>
            <a:ext cx="1031767" cy="1071564"/>
          </a:xfrm>
        </p:spPr>
      </p:pic>
    </p:spTree>
    <p:extLst>
      <p:ext uri="{BB962C8B-B14F-4D97-AF65-F5344CB8AC3E}">
        <p14:creationId xmlns:p14="http://schemas.microsoft.com/office/powerpoint/2010/main" val="1043231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Quality Assurance &amp; Testing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27</a:t>
            </a:fld>
            <a:endParaRPr lang="en-US" dirty="0">
              <a:solidFill>
                <a:schemeClr val="bg1">
                  <a:lumMod val="95000"/>
                </a:schemeClr>
              </a:solidFill>
            </a:endParaRPr>
          </a:p>
        </p:txBody>
      </p:sp>
    </p:spTree>
    <p:extLst>
      <p:ext uri="{BB962C8B-B14F-4D97-AF65-F5344CB8AC3E}">
        <p14:creationId xmlns:p14="http://schemas.microsoft.com/office/powerpoint/2010/main" val="2358799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102234-4C51-3540-BFC2-BD072623ACE6}"/>
              </a:ext>
            </a:extLst>
          </p:cNvPr>
          <p:cNvSpPr>
            <a:spLocks noGrp="1"/>
          </p:cNvSpPr>
          <p:nvPr>
            <p:ph type="title"/>
          </p:nvPr>
        </p:nvSpPr>
        <p:spPr>
          <a:xfrm>
            <a:off x="838200" y="365126"/>
            <a:ext cx="9661634" cy="601826"/>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JD Driver Testing Approaches</a:t>
            </a:r>
            <a:endParaRPr lang="de-DE" sz="3200" dirty="0"/>
          </a:p>
        </p:txBody>
      </p:sp>
      <p:sp>
        <p:nvSpPr>
          <p:cNvPr id="7" name="Date Placeholder 6"/>
          <p:cNvSpPr>
            <a:spLocks noGrp="1"/>
          </p:cNvSpPr>
          <p:nvPr>
            <p:ph type="dt" sz="half" idx="10"/>
          </p:nvPr>
        </p:nvSpPr>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28</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14"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graphicFrame>
        <p:nvGraphicFramePr>
          <p:cNvPr id="11" name="Diagram 10"/>
          <p:cNvGraphicFramePr/>
          <p:nvPr>
            <p:extLst>
              <p:ext uri="{D42A27DB-BD31-4B8C-83A1-F6EECF244321}">
                <p14:modId xmlns:p14="http://schemas.microsoft.com/office/powerpoint/2010/main" val="3965584250"/>
              </p:ext>
            </p:extLst>
          </p:nvPr>
        </p:nvGraphicFramePr>
        <p:xfrm>
          <a:off x="1261574" y="2079522"/>
          <a:ext cx="9238260" cy="3012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31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E4CED1-7322-3D4C-AD0A-266CB850C75E}"/>
              </a:ext>
            </a:extLst>
          </p:cNvPr>
          <p:cNvSpPr>
            <a:spLocks noGrp="1"/>
          </p:cNvSpPr>
          <p:nvPr>
            <p:ph type="title"/>
          </p:nvPr>
        </p:nvSpPr>
        <p:spPr>
          <a:xfrm>
            <a:off x="838199" y="361507"/>
            <a:ext cx="10806115" cy="648585"/>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Sample Test Case</a:t>
            </a:r>
            <a:endParaRPr lang="de-DE" sz="2400" dirty="0"/>
          </a:p>
        </p:txBody>
      </p:sp>
      <p:sp>
        <p:nvSpPr>
          <p:cNvPr id="7" name="Date Placeholder 6"/>
          <p:cNvSpPr>
            <a:spLocks noGrp="1"/>
          </p:cNvSpPr>
          <p:nvPr>
            <p:ph type="dt" sz="half" idx="10"/>
          </p:nvPr>
        </p:nvSpPr>
        <p:spPr/>
        <p:txBody>
          <a:bodyPr/>
          <a:lstStyle/>
          <a:p>
            <a:r>
              <a:rPr lang="en-US" b="1">
                <a:solidFill>
                  <a:schemeClr val="bg1">
                    <a:lumMod val="95000"/>
                  </a:schemeClr>
                </a:solidFill>
              </a:rPr>
              <a:t>19.12.2019</a:t>
            </a:r>
            <a:endParaRPr lang="en-US" b="1"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b="1"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29</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a:extLst>
              <a:ext uri="{FF2B5EF4-FFF2-40B4-BE49-F238E27FC236}">
                <a16:creationId xmlns:a16="http://schemas.microsoft.com/office/drawing/2014/main" id="{91C5B18C-8BCA-D74B-8439-B48FC87DCAC1}"/>
              </a:ext>
            </a:extLst>
          </p:cNvPr>
          <p:cNvSpPr/>
          <p:nvPr/>
        </p:nvSpPr>
        <p:spPr>
          <a:xfrm>
            <a:off x="838200" y="1842588"/>
            <a:ext cx="1838090" cy="36512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a:t>
            </a:r>
          </a:p>
        </p:txBody>
      </p:sp>
      <p:sp>
        <p:nvSpPr>
          <p:cNvPr id="23" name="Pentagon 22">
            <a:extLst>
              <a:ext uri="{FF2B5EF4-FFF2-40B4-BE49-F238E27FC236}">
                <a16:creationId xmlns:a16="http://schemas.microsoft.com/office/drawing/2014/main" id="{147AE1FA-2109-FD4F-B621-807F7ADDFEEB}"/>
              </a:ext>
            </a:extLst>
          </p:cNvPr>
          <p:cNvSpPr/>
          <p:nvPr/>
        </p:nvSpPr>
        <p:spPr>
          <a:xfrm>
            <a:off x="838199" y="2307642"/>
            <a:ext cx="1838090" cy="37836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 Negative </a:t>
            </a:r>
            <a:r>
              <a:rPr lang="de-DE" sz="1100" dirty="0" err="1"/>
              <a:t>command</a:t>
            </a:r>
            <a:r>
              <a:rPr lang="de-DE" sz="1100" dirty="0"/>
              <a:t> </a:t>
            </a:r>
          </a:p>
        </p:txBody>
      </p:sp>
      <p:sp>
        <p:nvSpPr>
          <p:cNvPr id="24" name="Pentagon 23">
            <a:extLst>
              <a:ext uri="{FF2B5EF4-FFF2-40B4-BE49-F238E27FC236}">
                <a16:creationId xmlns:a16="http://schemas.microsoft.com/office/drawing/2014/main" id="{B1B05F66-63B2-CE43-ABA7-D7799E49636C}"/>
              </a:ext>
            </a:extLst>
          </p:cNvPr>
          <p:cNvSpPr/>
          <p:nvPr/>
        </p:nvSpPr>
        <p:spPr>
          <a:xfrm>
            <a:off x="838199" y="2777887"/>
            <a:ext cx="1838090" cy="6358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Take a field type note</a:t>
            </a:r>
            <a:r>
              <a:rPr lang="de-DE" sz="1600" dirty="0">
                <a:solidFill>
                  <a:schemeClr val="bg1"/>
                </a:solidFill>
              </a:rPr>
              <a:t> </a:t>
            </a:r>
          </a:p>
        </p:txBody>
      </p:sp>
      <p:sp>
        <p:nvSpPr>
          <p:cNvPr id="25" name="Pentagon 24">
            <a:extLst>
              <a:ext uri="{FF2B5EF4-FFF2-40B4-BE49-F238E27FC236}">
                <a16:creationId xmlns:a16="http://schemas.microsoft.com/office/drawing/2014/main" id="{7FF13970-46F8-9446-A391-3024EC20C7C2}"/>
              </a:ext>
            </a:extLst>
          </p:cNvPr>
          <p:cNvSpPr/>
          <p:nvPr/>
        </p:nvSpPr>
        <p:spPr>
          <a:xfrm>
            <a:off x="838200" y="3513457"/>
            <a:ext cx="183809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field type note – negative command</a:t>
            </a:r>
            <a:r>
              <a:rPr lang="de-DE" sz="1100" dirty="0"/>
              <a:t> </a:t>
            </a:r>
          </a:p>
        </p:txBody>
      </p:sp>
      <p:sp>
        <p:nvSpPr>
          <p:cNvPr id="26" name="Pentagon 25">
            <a:extLst>
              <a:ext uri="{FF2B5EF4-FFF2-40B4-BE49-F238E27FC236}">
                <a16:creationId xmlns:a16="http://schemas.microsoft.com/office/drawing/2014/main" id="{EF3BD237-F1CC-A54C-AB89-2641E7C8B8BF}"/>
              </a:ext>
            </a:extLst>
          </p:cNvPr>
          <p:cNvSpPr/>
          <p:nvPr/>
        </p:nvSpPr>
        <p:spPr>
          <a:xfrm>
            <a:off x="838199" y="3980210"/>
            <a:ext cx="1838092" cy="3350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7" name="Pentagon 26">
            <a:extLst>
              <a:ext uri="{FF2B5EF4-FFF2-40B4-BE49-F238E27FC236}">
                <a16:creationId xmlns:a16="http://schemas.microsoft.com/office/drawing/2014/main" id="{0FEB376C-E42C-E248-985A-E99DAEE8087A}"/>
              </a:ext>
            </a:extLst>
          </p:cNvPr>
          <p:cNvSpPr/>
          <p:nvPr/>
        </p:nvSpPr>
        <p:spPr>
          <a:xfrm>
            <a:off x="838199" y="4399454"/>
            <a:ext cx="1838093" cy="3709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8" name="Pentagon 27">
            <a:extLst>
              <a:ext uri="{FF2B5EF4-FFF2-40B4-BE49-F238E27FC236}">
                <a16:creationId xmlns:a16="http://schemas.microsoft.com/office/drawing/2014/main" id="{F359F336-52D1-354E-96C3-E2371459A463}"/>
              </a:ext>
            </a:extLst>
          </p:cNvPr>
          <p:cNvSpPr/>
          <p:nvPr/>
        </p:nvSpPr>
        <p:spPr>
          <a:xfrm>
            <a:off x="838199" y="4864047"/>
            <a:ext cx="1838093" cy="3803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Take a note for the specific field – negative command</a:t>
            </a:r>
            <a:r>
              <a:rPr lang="de-DE" sz="1000" dirty="0"/>
              <a:t> </a:t>
            </a:r>
          </a:p>
        </p:txBody>
      </p:sp>
      <p:sp>
        <p:nvSpPr>
          <p:cNvPr id="29" name="Pentagon 28">
            <a:extLst>
              <a:ext uri="{FF2B5EF4-FFF2-40B4-BE49-F238E27FC236}">
                <a16:creationId xmlns:a16="http://schemas.microsoft.com/office/drawing/2014/main" id="{6A34AFAD-0762-B046-8F93-EA663FF9768C}"/>
              </a:ext>
            </a:extLst>
          </p:cNvPr>
          <p:cNvSpPr/>
          <p:nvPr/>
        </p:nvSpPr>
        <p:spPr>
          <a:xfrm>
            <a:off x="838199" y="5328640"/>
            <a:ext cx="1838092" cy="35924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Save the note</a:t>
            </a:r>
            <a:r>
              <a:rPr lang="de-DE" sz="1100" dirty="0"/>
              <a:t> </a:t>
            </a:r>
          </a:p>
        </p:txBody>
      </p:sp>
      <p:sp>
        <p:nvSpPr>
          <p:cNvPr id="32" name="Down Arrow Callout 31">
            <a:extLst>
              <a:ext uri="{FF2B5EF4-FFF2-40B4-BE49-F238E27FC236}">
                <a16:creationId xmlns:a16="http://schemas.microsoft.com/office/drawing/2014/main" id="{DF64AF5F-BDD8-AA40-9302-1BDD0161492A}"/>
              </a:ext>
            </a:extLst>
          </p:cNvPr>
          <p:cNvSpPr/>
          <p:nvPr/>
        </p:nvSpPr>
        <p:spPr>
          <a:xfrm>
            <a:off x="2808509" y="1212662"/>
            <a:ext cx="197939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TEST STEPS</a:t>
            </a:r>
            <a:r>
              <a:rPr lang="de-DE" sz="1200" dirty="0"/>
              <a:t> </a:t>
            </a:r>
          </a:p>
        </p:txBody>
      </p:sp>
      <p:sp>
        <p:nvSpPr>
          <p:cNvPr id="33" name="Down Arrow Callout 32">
            <a:extLst>
              <a:ext uri="{FF2B5EF4-FFF2-40B4-BE49-F238E27FC236}">
                <a16:creationId xmlns:a16="http://schemas.microsoft.com/office/drawing/2014/main" id="{C577536B-9496-D646-8863-9C907D2D46D9}"/>
              </a:ext>
            </a:extLst>
          </p:cNvPr>
          <p:cNvSpPr/>
          <p:nvPr/>
        </p:nvSpPr>
        <p:spPr>
          <a:xfrm>
            <a:off x="4816718" y="1201570"/>
            <a:ext cx="2187136"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INPUTS</a:t>
            </a:r>
            <a:r>
              <a:rPr lang="de-DE" sz="1200" dirty="0"/>
              <a:t> </a:t>
            </a:r>
          </a:p>
        </p:txBody>
      </p:sp>
      <p:sp>
        <p:nvSpPr>
          <p:cNvPr id="34" name="Down Arrow Callout 33">
            <a:extLst>
              <a:ext uri="{FF2B5EF4-FFF2-40B4-BE49-F238E27FC236}">
                <a16:creationId xmlns:a16="http://schemas.microsoft.com/office/drawing/2014/main" id="{7EF1847F-F75A-F441-8A56-B1CBE0CC47D5}"/>
              </a:ext>
            </a:extLst>
          </p:cNvPr>
          <p:cNvSpPr/>
          <p:nvPr/>
        </p:nvSpPr>
        <p:spPr>
          <a:xfrm>
            <a:off x="7032664" y="1204622"/>
            <a:ext cx="2164425"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EXPECTED OUTPUTS </a:t>
            </a:r>
            <a:endParaRPr lang="de-DE" sz="1200" dirty="0"/>
          </a:p>
        </p:txBody>
      </p:sp>
      <p:sp>
        <p:nvSpPr>
          <p:cNvPr id="35" name="Down Arrow Callout 34">
            <a:extLst>
              <a:ext uri="{FF2B5EF4-FFF2-40B4-BE49-F238E27FC236}">
                <a16:creationId xmlns:a16="http://schemas.microsoft.com/office/drawing/2014/main" id="{97C8E327-60AF-6B4A-828C-CE1BF1BD0E60}"/>
              </a:ext>
            </a:extLst>
          </p:cNvPr>
          <p:cNvSpPr/>
          <p:nvPr/>
        </p:nvSpPr>
        <p:spPr>
          <a:xfrm>
            <a:off x="9225899" y="1206115"/>
            <a:ext cx="909737"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ACTUAL OUTPUT</a:t>
            </a:r>
            <a:r>
              <a:rPr lang="de-DE" sz="1200" dirty="0"/>
              <a:t> </a:t>
            </a:r>
          </a:p>
        </p:txBody>
      </p:sp>
      <p:sp>
        <p:nvSpPr>
          <p:cNvPr id="36" name="Down Arrow Callout 35">
            <a:extLst>
              <a:ext uri="{FF2B5EF4-FFF2-40B4-BE49-F238E27FC236}">
                <a16:creationId xmlns:a16="http://schemas.microsoft.com/office/drawing/2014/main" id="{2F8BADB0-0502-704B-B26C-9905E91951F7}"/>
              </a:ext>
            </a:extLst>
          </p:cNvPr>
          <p:cNvSpPr/>
          <p:nvPr/>
        </p:nvSpPr>
        <p:spPr>
          <a:xfrm>
            <a:off x="10164445" y="1206115"/>
            <a:ext cx="683852" cy="57628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STATUS</a:t>
            </a:r>
            <a:r>
              <a:rPr lang="de-DE" sz="1200" dirty="0"/>
              <a:t> </a:t>
            </a:r>
          </a:p>
        </p:txBody>
      </p:sp>
      <p:sp>
        <p:nvSpPr>
          <p:cNvPr id="37" name="Down Arrow Callout 36">
            <a:extLst>
              <a:ext uri="{FF2B5EF4-FFF2-40B4-BE49-F238E27FC236}">
                <a16:creationId xmlns:a16="http://schemas.microsoft.com/office/drawing/2014/main" id="{2FC1A6DE-73F5-304C-A8E7-A2977A6C7468}"/>
              </a:ext>
            </a:extLst>
          </p:cNvPr>
          <p:cNvSpPr/>
          <p:nvPr/>
        </p:nvSpPr>
        <p:spPr>
          <a:xfrm>
            <a:off x="10877107" y="1206115"/>
            <a:ext cx="767208"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a:t>LAST MODIFIED</a:t>
            </a:r>
          </a:p>
        </p:txBody>
      </p:sp>
      <p:graphicFrame>
        <p:nvGraphicFramePr>
          <p:cNvPr id="12" name="Content Placeholder 11">
            <a:extLst>
              <a:ext uri="{FF2B5EF4-FFF2-40B4-BE49-F238E27FC236}">
                <a16:creationId xmlns:a16="http://schemas.microsoft.com/office/drawing/2014/main" id="{CCBA25F2-C320-5749-8951-B5594C7CB0FC}"/>
              </a:ext>
            </a:extLst>
          </p:cNvPr>
          <p:cNvGraphicFramePr>
            <a:graphicFrameLocks noGrp="1"/>
          </p:cNvGraphicFramePr>
          <p:nvPr>
            <p:ph idx="1"/>
            <p:extLst>
              <p:ext uri="{D42A27DB-BD31-4B8C-83A1-F6EECF244321}">
                <p14:modId xmlns:p14="http://schemas.microsoft.com/office/powerpoint/2010/main" val="1916364507"/>
              </p:ext>
            </p:extLst>
          </p:nvPr>
        </p:nvGraphicFramePr>
        <p:xfrm>
          <a:off x="2808509" y="1825624"/>
          <a:ext cx="8835806" cy="4362513"/>
        </p:xfrm>
        <a:graphic>
          <a:graphicData uri="http://schemas.openxmlformats.org/drawingml/2006/table">
            <a:tbl>
              <a:tblPr bandRow="1">
                <a:tableStyleId>{5C22544A-7EE6-4342-B048-85BDC9FD1C3A}</a:tableStyleId>
              </a:tblPr>
              <a:tblGrid>
                <a:gridCol w="2018672">
                  <a:extLst>
                    <a:ext uri="{9D8B030D-6E8A-4147-A177-3AD203B41FA5}">
                      <a16:colId xmlns:a16="http://schemas.microsoft.com/office/drawing/2014/main" val="1700266876"/>
                    </a:ext>
                  </a:extLst>
                </a:gridCol>
                <a:gridCol w="2243470">
                  <a:extLst>
                    <a:ext uri="{9D8B030D-6E8A-4147-A177-3AD203B41FA5}">
                      <a16:colId xmlns:a16="http://schemas.microsoft.com/office/drawing/2014/main" val="3043287254"/>
                    </a:ext>
                  </a:extLst>
                </a:gridCol>
                <a:gridCol w="2147777">
                  <a:extLst>
                    <a:ext uri="{9D8B030D-6E8A-4147-A177-3AD203B41FA5}">
                      <a16:colId xmlns:a16="http://schemas.microsoft.com/office/drawing/2014/main" val="3762088273"/>
                    </a:ext>
                  </a:extLst>
                </a:gridCol>
                <a:gridCol w="935665">
                  <a:extLst>
                    <a:ext uri="{9D8B030D-6E8A-4147-A177-3AD203B41FA5}">
                      <a16:colId xmlns:a16="http://schemas.microsoft.com/office/drawing/2014/main" val="1884659188"/>
                    </a:ext>
                  </a:extLst>
                </a:gridCol>
                <a:gridCol w="712381">
                  <a:extLst>
                    <a:ext uri="{9D8B030D-6E8A-4147-A177-3AD203B41FA5}">
                      <a16:colId xmlns:a16="http://schemas.microsoft.com/office/drawing/2014/main" val="102688398"/>
                    </a:ext>
                  </a:extLst>
                </a:gridCol>
                <a:gridCol w="777841">
                  <a:extLst>
                    <a:ext uri="{9D8B030D-6E8A-4147-A177-3AD203B41FA5}">
                      <a16:colId xmlns:a16="http://schemas.microsoft.com/office/drawing/2014/main" val="3788076228"/>
                    </a:ext>
                  </a:extLst>
                </a:gridCol>
              </a:tblGrid>
              <a:tr h="502221">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 </a:t>
                      </a:r>
                      <a:endParaRPr lang="de-DE" sz="800" dirty="0"/>
                    </a:p>
                  </a:txBody>
                  <a:tcPr/>
                </a:tc>
                <a:tc>
                  <a:txBody>
                    <a:bodyPr/>
                    <a:lstStyle/>
                    <a:p>
                      <a:r>
                        <a:rPr lang="en-GB" sz="800" i="0" u="none"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“JD Driver take a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should ask for the field type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“Of which type? Field or General“</a:t>
                      </a:r>
                      <a:r>
                        <a:rPr lang="de-DE" sz="800" dirty="0">
                          <a:effectLst/>
                        </a:rPr>
                        <a:t> </a:t>
                      </a:r>
                      <a:endParaRPr lang="de-DE" sz="800" dirty="0"/>
                    </a:p>
                  </a:txBody>
                  <a:tcPr/>
                </a:tc>
                <a:tc>
                  <a:txBody>
                    <a:bodyPr/>
                    <a:lstStyle/>
                    <a:p>
                      <a:pPr algn="ctr">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de-DE" sz="800" dirty="0"/>
                        <a:t>Pass</a:t>
                      </a:r>
                    </a:p>
                  </a:txBody>
                  <a:tcPr/>
                </a:tc>
                <a:tc>
                  <a:txBody>
                    <a:bodyPr/>
                    <a:lstStyle/>
                    <a:p>
                      <a:pPr algn="ctr"/>
                      <a:r>
                        <a:rPr lang="de-DE" sz="800" dirty="0"/>
                        <a:t>06-12-2019</a:t>
                      </a:r>
                    </a:p>
                  </a:txBody>
                  <a:tcPr/>
                </a:tc>
                <a:extLst>
                  <a:ext uri="{0D108BD9-81ED-4DB2-BD59-A6C34878D82A}">
                    <a16:rowId xmlns:a16="http://schemas.microsoft.com/office/drawing/2014/main" val="2687626688"/>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“JD Driver testing and quality assurance“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a:t>
                      </a:r>
                      <a:r>
                        <a:rPr lang="en-GB" sz="800" b="1" kern="1200" dirty="0">
                          <a:solidFill>
                            <a:schemeClr val="dk1"/>
                          </a:solidFill>
                          <a:effectLst/>
                          <a:latin typeface="+mn-lt"/>
                          <a:ea typeface="+mn-ea"/>
                          <a:cs typeface="+mn-cs"/>
                        </a:rPr>
                        <a:t> </a:t>
                      </a:r>
                      <a:r>
                        <a:rPr lang="en-GB" sz="800" i="1" kern="1200" dirty="0">
                          <a:solidFill>
                            <a:schemeClr val="dk1"/>
                          </a:solidFill>
                          <a:effectLst/>
                          <a:latin typeface="+mn-lt"/>
                          <a:ea typeface="+mn-ea"/>
                          <a:cs typeface="+mn-cs"/>
                        </a:rPr>
                        <a:t>“ How can I help you with ?“</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r>
                        <a:rPr lang="de-DE" sz="800" dirty="0"/>
                        <a:t>Pass</a:t>
                      </a:r>
                    </a:p>
                  </a:txBody>
                  <a:tcPr/>
                </a:tc>
                <a:tc>
                  <a:txBody>
                    <a:bodyPr/>
                    <a:lstStyle/>
                    <a:p>
                      <a:pPr algn="ctr"/>
                      <a:r>
                        <a:rPr lang="de-DE" sz="800" dirty="0"/>
                        <a:t>07-12-2019</a:t>
                      </a:r>
                    </a:p>
                  </a:txBody>
                  <a:tcPr/>
                </a:tc>
                <a:extLst>
                  <a:ext uri="{0D108BD9-81ED-4DB2-BD59-A6C34878D82A}">
                    <a16:rowId xmlns:a16="http://schemas.microsoft.com/office/drawing/2014/main" val="3038956808"/>
                  </a:ext>
                </a:extLst>
              </a:tr>
              <a:tr h="452620">
                <a:tc>
                  <a:txBody>
                    <a:bodyPr/>
                    <a:lstStyle/>
                    <a:p>
                      <a:pPr marL="228600" lvl="0" indent="-228600">
                        <a:buFont typeface="+mj-lt"/>
                        <a:buAutoNum type="arabicPeriod"/>
                      </a:pPr>
                      <a:r>
                        <a:rPr lang="de-DE" sz="1200" kern="1200" dirty="0">
                          <a:solidFill>
                            <a:srgbClr val="CC00CC"/>
                          </a:solidFill>
                          <a:effectLst/>
                          <a:latin typeface="+mn-lt"/>
                          <a:ea typeface="+mn-ea"/>
                          <a:cs typeface="+mn-cs"/>
                        </a:rPr>
                        <a:t>Connect JD Driver</a:t>
                      </a:r>
                    </a:p>
                    <a:p>
                      <a:pPr marL="228600" lvl="0" indent="-228600">
                        <a:buFont typeface="+mj-lt"/>
                        <a:buAutoNum type="arabicPeriod"/>
                      </a:pPr>
                      <a:r>
                        <a:rPr lang="en-GB" sz="1200" kern="1200" dirty="0">
                          <a:solidFill>
                            <a:srgbClr val="CC00CC"/>
                          </a:solidFill>
                          <a:effectLst/>
                          <a:latin typeface="+mn-lt"/>
                          <a:ea typeface="+mn-ea"/>
                          <a:cs typeface="+mn-cs"/>
                        </a:rPr>
                        <a:t>Voice command for taking field type note</a:t>
                      </a:r>
                      <a:endParaRPr lang="de-DE" sz="1200" kern="1200" dirty="0">
                        <a:solidFill>
                          <a:srgbClr val="CC00CC"/>
                        </a:solidFill>
                        <a:effectLst/>
                        <a:latin typeface="+mn-lt"/>
                        <a:ea typeface="+mn-ea"/>
                        <a:cs typeface="+mn-cs"/>
                      </a:endParaRPr>
                    </a:p>
                  </a:txBody>
                  <a:tcPr/>
                </a:tc>
                <a:tc>
                  <a:txBody>
                    <a:bodyPr/>
                    <a:lstStyle/>
                    <a:p>
                      <a:r>
                        <a:rPr lang="en-GB" sz="1200" kern="1200" dirty="0">
                          <a:solidFill>
                            <a:srgbClr val="CC00CC"/>
                          </a:solidFill>
                          <a:effectLst/>
                          <a:latin typeface="+mn-lt"/>
                          <a:ea typeface="+mn-ea"/>
                          <a:cs typeface="+mn-cs"/>
                        </a:rPr>
                        <a:t>Siri: </a:t>
                      </a:r>
                      <a:r>
                        <a:rPr lang="en-GB" sz="1200" i="1" kern="1200" dirty="0">
                          <a:solidFill>
                            <a:srgbClr val="CC00CC"/>
                          </a:solidFill>
                          <a:effectLst/>
                          <a:latin typeface="+mn-lt"/>
                          <a:ea typeface="+mn-ea"/>
                          <a:cs typeface="+mn-cs"/>
                        </a:rPr>
                        <a:t>“Of which type? Field or General“</a:t>
                      </a:r>
                      <a:endParaRPr lang="de-DE" sz="1200" kern="1200" dirty="0">
                        <a:solidFill>
                          <a:srgbClr val="CC00CC"/>
                        </a:solidFill>
                        <a:effectLst/>
                        <a:latin typeface="+mn-lt"/>
                        <a:ea typeface="+mn-ea"/>
                        <a:cs typeface="+mn-cs"/>
                      </a:endParaRPr>
                    </a:p>
                    <a:p>
                      <a:r>
                        <a:rPr lang="de-DE" sz="1200" kern="1200" dirty="0">
                          <a:solidFill>
                            <a:srgbClr val="CC00CC"/>
                          </a:solidFill>
                          <a:effectLst/>
                          <a:latin typeface="+mn-lt"/>
                          <a:ea typeface="+mn-ea"/>
                          <a:cs typeface="+mn-cs"/>
                        </a:rPr>
                        <a:t>User: </a:t>
                      </a:r>
                      <a:r>
                        <a:rPr lang="de-DE" sz="1200" i="1" kern="1200" dirty="0">
                          <a:solidFill>
                            <a:srgbClr val="CC00CC"/>
                          </a:solidFill>
                          <a:effectLst/>
                          <a:latin typeface="+mn-lt"/>
                          <a:ea typeface="+mn-ea"/>
                          <a:cs typeface="+mn-cs"/>
                        </a:rPr>
                        <a:t>“</a:t>
                      </a:r>
                      <a:r>
                        <a:rPr lang="de-DE" sz="1200" i="1" kern="1200" dirty="0" err="1">
                          <a:solidFill>
                            <a:srgbClr val="CC00CC"/>
                          </a:solidFill>
                          <a:effectLst/>
                          <a:latin typeface="+mn-lt"/>
                          <a:ea typeface="+mn-ea"/>
                          <a:cs typeface="+mn-cs"/>
                        </a:rPr>
                        <a:t>field</a:t>
                      </a:r>
                      <a:r>
                        <a:rPr lang="de-DE" sz="1200" i="1" kern="1200" dirty="0">
                          <a:solidFill>
                            <a:srgbClr val="CC00CC"/>
                          </a:solidFill>
                          <a:effectLst/>
                          <a:latin typeface="+mn-lt"/>
                          <a:ea typeface="+mn-ea"/>
                          <a:cs typeface="+mn-cs"/>
                        </a:rPr>
                        <a:t>“</a:t>
                      </a:r>
                      <a:r>
                        <a:rPr lang="de-DE" sz="1200" dirty="0">
                          <a:solidFill>
                            <a:srgbClr val="CC00CC"/>
                          </a:solidFill>
                          <a:effectLst/>
                        </a:rPr>
                        <a:t> </a:t>
                      </a:r>
                      <a:endParaRPr lang="de-DE" sz="1200" dirty="0">
                        <a:solidFill>
                          <a:srgbClr val="CC00CC"/>
                        </a:solidFill>
                      </a:endParaRPr>
                    </a:p>
                  </a:txBody>
                  <a:tcPr/>
                </a:tc>
                <a:tc>
                  <a:txBody>
                    <a:bodyPr/>
                    <a:lstStyle/>
                    <a:p>
                      <a:r>
                        <a:rPr lang="en-GB" sz="1200" kern="1200" dirty="0">
                          <a:solidFill>
                            <a:srgbClr val="CC00CC"/>
                          </a:solidFill>
                          <a:effectLst/>
                          <a:latin typeface="+mn-lt"/>
                          <a:ea typeface="+mn-ea"/>
                          <a:cs typeface="+mn-cs"/>
                        </a:rPr>
                        <a:t>Siri should ask the field name</a:t>
                      </a:r>
                      <a:endParaRPr lang="de-DE" sz="1200" kern="1200" dirty="0">
                        <a:solidFill>
                          <a:srgbClr val="CC00CC"/>
                        </a:solidFill>
                        <a:effectLst/>
                        <a:latin typeface="+mn-lt"/>
                        <a:ea typeface="+mn-ea"/>
                        <a:cs typeface="+mn-cs"/>
                      </a:endParaRPr>
                    </a:p>
                    <a:p>
                      <a:r>
                        <a:rPr lang="en-GB" sz="1200" kern="1200" dirty="0">
                          <a:solidFill>
                            <a:srgbClr val="CC00CC"/>
                          </a:solidFill>
                          <a:effectLst/>
                          <a:latin typeface="+mn-lt"/>
                          <a:ea typeface="+mn-ea"/>
                          <a:cs typeface="+mn-cs"/>
                        </a:rPr>
                        <a:t>Siri: </a:t>
                      </a:r>
                      <a:r>
                        <a:rPr lang="en-GB" sz="1200" i="1" kern="1200" dirty="0">
                          <a:solidFill>
                            <a:srgbClr val="CC00CC"/>
                          </a:solidFill>
                          <a:effectLst/>
                          <a:latin typeface="+mn-lt"/>
                          <a:ea typeface="+mn-ea"/>
                          <a:cs typeface="+mn-cs"/>
                        </a:rPr>
                        <a:t>“For which field? Potato or Tomato field?“</a:t>
                      </a:r>
                      <a:endParaRPr lang="de-DE" sz="1200" kern="1200" dirty="0">
                        <a:solidFill>
                          <a:srgbClr val="CC00CC"/>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solidFill>
                            <a:srgbClr val="CC00CC"/>
                          </a:solidFill>
                          <a:effectLst/>
                          <a:latin typeface="Calibri" panose="020F0502020204030204" pitchFamily="34" charset="0"/>
                          <a:ea typeface="Calibri" panose="020F0502020204030204" pitchFamily="34" charset="0"/>
                          <a:cs typeface="Calibri" panose="020F0502020204030204" pitchFamily="34" charset="0"/>
                        </a:rPr>
                        <a:t>As </a:t>
                      </a:r>
                      <a:r>
                        <a:rPr lang="de-DE" sz="1200" dirty="0" err="1">
                          <a:solidFill>
                            <a:srgbClr val="CC00CC"/>
                          </a:solidFill>
                          <a:effectLst/>
                          <a:latin typeface="Calibri" panose="020F0502020204030204" pitchFamily="34" charset="0"/>
                          <a:ea typeface="Calibri" panose="020F0502020204030204" pitchFamily="34" charset="0"/>
                          <a:cs typeface="Calibri" panose="020F0502020204030204" pitchFamily="34" charset="0"/>
                        </a:rPr>
                        <a:t>expected</a:t>
                      </a:r>
                      <a:endParaRPr lang="de-DE" sz="1200" dirty="0">
                        <a:solidFill>
                          <a:srgbClr val="CC00CC"/>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1200" dirty="0">
                        <a:solidFill>
                          <a:srgbClr val="CC00CC"/>
                        </a:solidFill>
                      </a:endParaRPr>
                    </a:p>
                  </a:txBody>
                  <a:tcPr/>
                </a:tc>
                <a:tc>
                  <a:txBody>
                    <a:bodyPr/>
                    <a:lstStyle/>
                    <a:p>
                      <a:pPr algn="ctr"/>
                      <a:r>
                        <a:rPr lang="de-DE" sz="1200" dirty="0">
                          <a:solidFill>
                            <a:srgbClr val="CC00CC"/>
                          </a:solidFill>
                        </a:rPr>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solidFill>
                            <a:srgbClr val="CC00CC"/>
                          </a:solidFill>
                        </a:rPr>
                        <a:t>07-12-2019</a:t>
                      </a:r>
                    </a:p>
                    <a:p>
                      <a:pPr algn="ctr"/>
                      <a:endParaRPr lang="de-DE" sz="1200" dirty="0">
                        <a:solidFill>
                          <a:srgbClr val="CC00CC"/>
                        </a:solidFill>
                      </a:endParaRPr>
                    </a:p>
                  </a:txBody>
                  <a:tcPr/>
                </a:tc>
                <a:extLst>
                  <a:ext uri="{0D108BD9-81ED-4DB2-BD59-A6C34878D82A}">
                    <a16:rowId xmlns:a16="http://schemas.microsoft.com/office/drawing/2014/main" val="459896462"/>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lvl="0" indent="-228600">
                        <a:buFont typeface="+mj-lt"/>
                        <a:buAutoNum type="arabicPeriod"/>
                      </a:pPr>
                      <a:r>
                        <a:rPr lang="en-GB" sz="800" kern="1200" dirty="0">
                          <a:solidFill>
                            <a:schemeClr val="dk1"/>
                          </a:solidFill>
                          <a:effectLst/>
                          <a:latin typeface="+mn-lt"/>
                          <a:ea typeface="+mn-ea"/>
                          <a:cs typeface="+mn-cs"/>
                        </a:rPr>
                        <a:t>Voice command for taking field type note</a:t>
                      </a:r>
                      <a:endParaRPr lang="de-DE" sz="800" kern="1200" dirty="0">
                        <a:solidFill>
                          <a:schemeClr val="dk1"/>
                        </a:solidFill>
                        <a:effectLst/>
                        <a:latin typeface="+mn-lt"/>
                        <a:ea typeface="+mn-ea"/>
                        <a:cs typeface="+mn-cs"/>
                      </a:endParaRPr>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Times New Roman" panose="02020603050405020304" pitchFamily="18" charset="0"/>
                        </a:rPr>
                        <a:t>Siri: </a:t>
                      </a:r>
                      <a:r>
                        <a:rPr lang="en-GB" sz="800" dirty="0">
                          <a:effectLst/>
                          <a:latin typeface="Calibri" panose="020F0502020204030204" pitchFamily="34" charset="0"/>
                          <a:ea typeface="Calibri" panose="020F0502020204030204" pitchFamily="34" charset="0"/>
                          <a:cs typeface="Calibri" panose="020F0502020204030204" pitchFamily="34" charset="0"/>
                        </a:rPr>
                        <a:t>“</a:t>
                      </a:r>
                      <a:r>
                        <a:rPr lang="en-GB" sz="800" dirty="0">
                          <a:effectLst/>
                          <a:latin typeface="Calibri" panose="020F0502020204030204" pitchFamily="34" charset="0"/>
                          <a:ea typeface="Calibri" panose="020F0502020204030204" pitchFamily="34" charset="0"/>
                          <a:cs typeface="Times New Roman" panose="02020603050405020304" pitchFamily="18" charset="0"/>
                        </a:rPr>
                        <a:t>Of which type? Field or General</a:t>
                      </a:r>
                      <a:r>
                        <a:rPr lang="en-GB" sz="800"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User: </a:t>
                      </a:r>
                      <a:r>
                        <a:rPr lang="de-DE" sz="800" i="1" dirty="0">
                          <a:effectLst/>
                          <a:latin typeface="Calibri" panose="020F0502020204030204" pitchFamily="34" charset="0"/>
                          <a:ea typeface="Calibri" panose="020F0502020204030204" pitchFamily="34" charset="0"/>
                          <a:cs typeface="Calibri" panose="020F0502020204030204" pitchFamily="34" charset="0"/>
                        </a:rPr>
                        <a:t>“</a:t>
                      </a:r>
                      <a:r>
                        <a:rPr lang="de-DE" sz="800" i="1" dirty="0" err="1">
                          <a:effectLst/>
                          <a:latin typeface="Calibri" panose="020F0502020204030204" pitchFamily="34" charset="0"/>
                          <a:ea typeface="Calibri" panose="020F0502020204030204" pitchFamily="34" charset="0"/>
                          <a:cs typeface="Calibri" panose="020F0502020204030204" pitchFamily="34" charset="0"/>
                        </a:rPr>
                        <a:t>test</a:t>
                      </a:r>
                      <a:r>
                        <a:rPr lang="de-DE" sz="800" i="1" dirty="0">
                          <a:effectLst/>
                          <a:latin typeface="Calibri" panose="020F0502020204030204" pitchFamily="34" charset="0"/>
                          <a:ea typeface="Calibri" panose="020F0502020204030204" pitchFamily="34" charset="0"/>
                          <a:cs typeface="Calibri" panose="020F0502020204030204" pitchFamily="34" charset="0"/>
                        </a:rPr>
                        <a:t> </a:t>
                      </a:r>
                      <a:r>
                        <a:rPr lang="de-DE" sz="800" i="1" dirty="0" err="1">
                          <a:effectLst/>
                          <a:latin typeface="Calibri" panose="020F0502020204030204" pitchFamily="34" charset="0"/>
                          <a:ea typeface="Calibri" panose="020F0502020204030204" pitchFamily="34" charset="0"/>
                          <a:cs typeface="Calibri" panose="020F0502020204030204" pitchFamily="34" charset="0"/>
                        </a:rPr>
                        <a:t>field</a:t>
                      </a:r>
                      <a:r>
                        <a:rPr lang="de-DE" sz="800" i="1"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800" kern="1200" dirty="0">
                          <a:solidFill>
                            <a:schemeClr val="dk1"/>
                          </a:solidFill>
                          <a:effectLst/>
                          <a:latin typeface="+mn-lt"/>
                          <a:ea typeface="+mn-ea"/>
                          <a:cs typeface="+mn-cs"/>
                        </a:rPr>
                        <a:t>Siri should ask the field name again</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or Tomato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319904191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Potato</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269380787"/>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should repeat the note and save it.</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334487026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any</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840188422"/>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 </a:t>
                      </a:r>
                      <a:r>
                        <a:rPr lang="en-GB" sz="800" kern="1200" dirty="0">
                          <a:solidFill>
                            <a:schemeClr val="dk1"/>
                          </a:solidFill>
                          <a:effectLst/>
                          <a:latin typeface="+mn-lt"/>
                          <a:ea typeface="+mn-ea"/>
                          <a:cs typeface="+mn-cs"/>
                        </a:rPr>
                        <a:t>”</a:t>
                      </a:r>
                      <a:r>
                        <a:rPr lang="de-DE" sz="800" dirty="0">
                          <a:effectLst/>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2899072555"/>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User: </a:t>
                      </a:r>
                      <a:r>
                        <a:rPr lang="en-GB" sz="800" i="1" dirty="0">
                          <a:effectLst/>
                          <a:latin typeface="Calibri" panose="020F0502020204030204" pitchFamily="34" charset="0"/>
                          <a:ea typeface="Calibri" panose="020F0502020204030204" pitchFamily="34" charset="0"/>
                          <a:cs typeface="Calibri" panose="020F0502020204030204" pitchFamily="34" charset="0"/>
                        </a:rPr>
                        <a:t>“yes”</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i="1" dirty="0">
                          <a:effectLst/>
                          <a:latin typeface="Calibri" panose="020F0502020204030204" pitchFamily="34" charset="0"/>
                          <a:ea typeface="Calibri" panose="020F0502020204030204" pitchFamily="34" charset="0"/>
                          <a:cs typeface="Calibri" panose="020F0502020204030204" pitchFamily="34" charset="0"/>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Note is saved on JD Driver</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4289475998"/>
                  </a:ext>
                </a:extLst>
              </a:tr>
            </a:tbl>
          </a:graphicData>
        </a:graphic>
      </p:graphicFrame>
      <p:sp>
        <p:nvSpPr>
          <p:cNvPr id="30" name="Pentagon 29">
            <a:extLst>
              <a:ext uri="{FF2B5EF4-FFF2-40B4-BE49-F238E27FC236}">
                <a16:creationId xmlns:a16="http://schemas.microsoft.com/office/drawing/2014/main" id="{5C090A93-810F-DE42-A93C-FB20369A44B8}"/>
              </a:ext>
            </a:extLst>
          </p:cNvPr>
          <p:cNvSpPr/>
          <p:nvPr/>
        </p:nvSpPr>
        <p:spPr>
          <a:xfrm>
            <a:off x="838199" y="5779765"/>
            <a:ext cx="1838091" cy="42578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Saved note</a:t>
            </a:r>
            <a:endParaRPr lang="de-DE" sz="1200" dirty="0"/>
          </a:p>
        </p:txBody>
      </p:sp>
      <p:sp>
        <p:nvSpPr>
          <p:cNvPr id="31"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38"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spTree>
    <p:extLst>
      <p:ext uri="{BB962C8B-B14F-4D97-AF65-F5344CB8AC3E}">
        <p14:creationId xmlns:p14="http://schemas.microsoft.com/office/powerpoint/2010/main" val="295966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a:rPr>
              <a:t>Challenges</a:t>
            </a:r>
            <a:endParaRPr lang="en-US" dirty="0"/>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a:t>
            </a:fld>
            <a:endParaRPr lang="en-US" dirty="0">
              <a:solidFill>
                <a:schemeClr val="bg1">
                  <a:lumMod val="95000"/>
                </a:schemeClr>
              </a:solidFill>
            </a:endParaRPr>
          </a:p>
        </p:txBody>
      </p:sp>
      <p:sp>
        <p:nvSpPr>
          <p:cNvPr id="9" name="Freeform: Shape 8">
            <a:extLst>
              <a:ext uri="{FF2B5EF4-FFF2-40B4-BE49-F238E27FC236}">
                <a16:creationId xmlns:a16="http://schemas.microsoft.com/office/drawing/2014/main" id="{CBCF6FAC-3F1A-48BB-BE61-80BDD5E66293}"/>
              </a:ext>
            </a:extLst>
          </p:cNvPr>
          <p:cNvSpPr/>
          <p:nvPr/>
        </p:nvSpPr>
        <p:spPr>
          <a:xfrm>
            <a:off x="5415148" y="2952104"/>
            <a:ext cx="3398617" cy="3398617"/>
          </a:xfrm>
          <a:custGeom>
            <a:avLst/>
            <a:gdLst>
              <a:gd name="connsiteX0" fmla="*/ 2412353 w 3398617"/>
              <a:gd name="connsiteY0" fmla="*/ 541870 h 3398617"/>
              <a:gd name="connsiteX1" fmla="*/ 2676711 w 3398617"/>
              <a:gd name="connsiteY1" fmla="*/ 320035 h 3398617"/>
              <a:gd name="connsiteX2" fmla="*/ 2887903 w 3398617"/>
              <a:gd name="connsiteY2" fmla="*/ 497246 h 3398617"/>
              <a:gd name="connsiteX3" fmla="*/ 2715344 w 3398617"/>
              <a:gd name="connsiteY3" fmla="*/ 796110 h 3398617"/>
              <a:gd name="connsiteX4" fmla="*/ 2989519 w 3398617"/>
              <a:gd name="connsiteY4" fmla="*/ 1270996 h 3398617"/>
              <a:gd name="connsiteX5" fmla="*/ 3334622 w 3398617"/>
              <a:gd name="connsiteY5" fmla="*/ 1270986 h 3398617"/>
              <a:gd name="connsiteX6" fmla="*/ 3382495 w 3398617"/>
              <a:gd name="connsiteY6" fmla="*/ 1542489 h 3398617"/>
              <a:gd name="connsiteX7" fmla="*/ 3058202 w 3398617"/>
              <a:gd name="connsiteY7" fmla="*/ 1660513 h 3398617"/>
              <a:gd name="connsiteX8" fmla="*/ 2962982 w 3398617"/>
              <a:gd name="connsiteY8" fmla="*/ 2200533 h 3398617"/>
              <a:gd name="connsiteX9" fmla="*/ 3227352 w 3398617"/>
              <a:gd name="connsiteY9" fmla="*/ 2422354 h 3398617"/>
              <a:gd name="connsiteX10" fmla="*/ 3089506 w 3398617"/>
              <a:gd name="connsiteY10" fmla="*/ 2661110 h 3398617"/>
              <a:gd name="connsiteX11" fmla="*/ 2765218 w 3398617"/>
              <a:gd name="connsiteY11" fmla="*/ 2543069 h 3398617"/>
              <a:gd name="connsiteX12" fmla="*/ 2345157 w 3398617"/>
              <a:gd name="connsiteY12" fmla="*/ 2895542 h 3398617"/>
              <a:gd name="connsiteX13" fmla="*/ 2405093 w 3398617"/>
              <a:gd name="connsiteY13" fmla="*/ 3235401 h 3398617"/>
              <a:gd name="connsiteX14" fmla="*/ 2146028 w 3398617"/>
              <a:gd name="connsiteY14" fmla="*/ 3329693 h 3398617"/>
              <a:gd name="connsiteX15" fmla="*/ 1973484 w 3398617"/>
              <a:gd name="connsiteY15" fmla="*/ 3030820 h 3398617"/>
              <a:gd name="connsiteX16" fmla="*/ 1425133 w 3398617"/>
              <a:gd name="connsiteY16" fmla="*/ 3030820 h 3398617"/>
              <a:gd name="connsiteX17" fmla="*/ 1252589 w 3398617"/>
              <a:gd name="connsiteY17" fmla="*/ 3329693 h 3398617"/>
              <a:gd name="connsiteX18" fmla="*/ 993524 w 3398617"/>
              <a:gd name="connsiteY18" fmla="*/ 3235401 h 3398617"/>
              <a:gd name="connsiteX19" fmla="*/ 1053460 w 3398617"/>
              <a:gd name="connsiteY19" fmla="*/ 2895542 h 3398617"/>
              <a:gd name="connsiteX20" fmla="*/ 633399 w 3398617"/>
              <a:gd name="connsiteY20" fmla="*/ 2543069 h 3398617"/>
              <a:gd name="connsiteX21" fmla="*/ 309111 w 3398617"/>
              <a:gd name="connsiteY21" fmla="*/ 2661110 h 3398617"/>
              <a:gd name="connsiteX22" fmla="*/ 171265 w 3398617"/>
              <a:gd name="connsiteY22" fmla="*/ 2422354 h 3398617"/>
              <a:gd name="connsiteX23" fmla="*/ 435635 w 3398617"/>
              <a:gd name="connsiteY23" fmla="*/ 2200533 h 3398617"/>
              <a:gd name="connsiteX24" fmla="*/ 340415 w 3398617"/>
              <a:gd name="connsiteY24" fmla="*/ 1660513 h 3398617"/>
              <a:gd name="connsiteX25" fmla="*/ 16122 w 3398617"/>
              <a:gd name="connsiteY25" fmla="*/ 1542489 h 3398617"/>
              <a:gd name="connsiteX26" fmla="*/ 63995 w 3398617"/>
              <a:gd name="connsiteY26" fmla="*/ 1270986 h 3398617"/>
              <a:gd name="connsiteX27" fmla="*/ 409098 w 3398617"/>
              <a:gd name="connsiteY27" fmla="*/ 1270995 h 3398617"/>
              <a:gd name="connsiteX28" fmla="*/ 683273 w 3398617"/>
              <a:gd name="connsiteY28" fmla="*/ 796109 h 3398617"/>
              <a:gd name="connsiteX29" fmla="*/ 510714 w 3398617"/>
              <a:gd name="connsiteY29" fmla="*/ 497246 h 3398617"/>
              <a:gd name="connsiteX30" fmla="*/ 721906 w 3398617"/>
              <a:gd name="connsiteY30" fmla="*/ 320035 h 3398617"/>
              <a:gd name="connsiteX31" fmla="*/ 986264 w 3398617"/>
              <a:gd name="connsiteY31" fmla="*/ 541870 h 3398617"/>
              <a:gd name="connsiteX32" fmla="*/ 1501545 w 3398617"/>
              <a:gd name="connsiteY32" fmla="*/ 354323 h 3398617"/>
              <a:gd name="connsiteX33" fmla="*/ 1561463 w 3398617"/>
              <a:gd name="connsiteY33" fmla="*/ 14462 h 3398617"/>
              <a:gd name="connsiteX34" fmla="*/ 1837154 w 3398617"/>
              <a:gd name="connsiteY34" fmla="*/ 14462 h 3398617"/>
              <a:gd name="connsiteX35" fmla="*/ 1897072 w 3398617"/>
              <a:gd name="connsiteY35" fmla="*/ 354323 h 3398617"/>
              <a:gd name="connsiteX36" fmla="*/ 2412353 w 3398617"/>
              <a:gd name="connsiteY36" fmla="*/ 541870 h 33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98617" h="3398617">
                <a:moveTo>
                  <a:pt x="2412353" y="541870"/>
                </a:moveTo>
                <a:lnTo>
                  <a:pt x="2676711" y="320035"/>
                </a:lnTo>
                <a:lnTo>
                  <a:pt x="2887903" y="497246"/>
                </a:lnTo>
                <a:lnTo>
                  <a:pt x="2715344" y="796110"/>
                </a:lnTo>
                <a:cubicBezTo>
                  <a:pt x="2838044" y="934139"/>
                  <a:pt x="2931333" y="1095720"/>
                  <a:pt x="2989519" y="1270996"/>
                </a:cubicBezTo>
                <a:lnTo>
                  <a:pt x="3334622" y="1270986"/>
                </a:lnTo>
                <a:lnTo>
                  <a:pt x="3382495" y="1542489"/>
                </a:lnTo>
                <a:lnTo>
                  <a:pt x="3058202" y="1660513"/>
                </a:lnTo>
                <a:cubicBezTo>
                  <a:pt x="3063472" y="1845119"/>
                  <a:pt x="3031073" y="2028863"/>
                  <a:pt x="2962982" y="2200533"/>
                </a:cubicBezTo>
                <a:lnTo>
                  <a:pt x="3227352" y="2422354"/>
                </a:lnTo>
                <a:lnTo>
                  <a:pt x="3089506" y="2661110"/>
                </a:lnTo>
                <a:lnTo>
                  <a:pt x="2765218" y="2543069"/>
                </a:lnTo>
                <a:cubicBezTo>
                  <a:pt x="2650593" y="2687873"/>
                  <a:pt x="2507666" y="2807803"/>
                  <a:pt x="2345157" y="2895542"/>
                </a:cubicBezTo>
                <a:lnTo>
                  <a:pt x="2405093" y="3235401"/>
                </a:lnTo>
                <a:lnTo>
                  <a:pt x="2146028" y="3329693"/>
                </a:lnTo>
                <a:lnTo>
                  <a:pt x="1973484" y="3030820"/>
                </a:lnTo>
                <a:cubicBezTo>
                  <a:pt x="1792598" y="3068067"/>
                  <a:pt x="1606019" y="3068067"/>
                  <a:pt x="1425133" y="3030820"/>
                </a:cubicBezTo>
                <a:lnTo>
                  <a:pt x="1252589" y="3329693"/>
                </a:lnTo>
                <a:lnTo>
                  <a:pt x="993524" y="3235401"/>
                </a:lnTo>
                <a:lnTo>
                  <a:pt x="1053460" y="2895542"/>
                </a:lnTo>
                <a:cubicBezTo>
                  <a:pt x="890951" y="2807803"/>
                  <a:pt x="748024" y="2687873"/>
                  <a:pt x="633399" y="2543069"/>
                </a:cubicBezTo>
                <a:lnTo>
                  <a:pt x="309111" y="2661110"/>
                </a:lnTo>
                <a:lnTo>
                  <a:pt x="171265" y="2422354"/>
                </a:lnTo>
                <a:lnTo>
                  <a:pt x="435635" y="2200533"/>
                </a:lnTo>
                <a:cubicBezTo>
                  <a:pt x="367544" y="2028863"/>
                  <a:pt x="335144" y="1845119"/>
                  <a:pt x="340415" y="1660513"/>
                </a:cubicBezTo>
                <a:lnTo>
                  <a:pt x="16122" y="1542489"/>
                </a:lnTo>
                <a:lnTo>
                  <a:pt x="63995" y="1270986"/>
                </a:lnTo>
                <a:lnTo>
                  <a:pt x="409098" y="1270995"/>
                </a:lnTo>
                <a:cubicBezTo>
                  <a:pt x="467284" y="1095720"/>
                  <a:pt x="560574" y="934138"/>
                  <a:pt x="683273" y="796109"/>
                </a:cubicBezTo>
                <a:lnTo>
                  <a:pt x="510714" y="497246"/>
                </a:lnTo>
                <a:lnTo>
                  <a:pt x="721906" y="320035"/>
                </a:lnTo>
                <a:lnTo>
                  <a:pt x="986264" y="541870"/>
                </a:lnTo>
                <a:cubicBezTo>
                  <a:pt x="1143502" y="445003"/>
                  <a:pt x="1318829" y="381189"/>
                  <a:pt x="1501545" y="354323"/>
                </a:cubicBezTo>
                <a:lnTo>
                  <a:pt x="1561463" y="14462"/>
                </a:lnTo>
                <a:lnTo>
                  <a:pt x="1837154" y="14462"/>
                </a:lnTo>
                <a:lnTo>
                  <a:pt x="1897072" y="354323"/>
                </a:lnTo>
                <a:cubicBezTo>
                  <a:pt x="2079788" y="381189"/>
                  <a:pt x="2255115" y="445003"/>
                  <a:pt x="2412353" y="541870"/>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708673" tIns="821510" rIns="708673" bIns="880948"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The Client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&amp;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Domain Knowledge</a:t>
            </a:r>
          </a:p>
        </p:txBody>
      </p:sp>
      <p:sp>
        <p:nvSpPr>
          <p:cNvPr id="10" name="Freeform: Shape 9">
            <a:extLst>
              <a:ext uri="{FF2B5EF4-FFF2-40B4-BE49-F238E27FC236}">
                <a16:creationId xmlns:a16="http://schemas.microsoft.com/office/drawing/2014/main" id="{D59CFDF6-A88E-41F0-B229-4E131061FC9E}"/>
              </a:ext>
            </a:extLst>
          </p:cNvPr>
          <p:cNvSpPr/>
          <p:nvPr/>
        </p:nvSpPr>
        <p:spPr>
          <a:xfrm>
            <a:off x="2890358" y="3026695"/>
            <a:ext cx="2471722" cy="2471722"/>
          </a:xfrm>
          <a:custGeom>
            <a:avLst/>
            <a:gdLst>
              <a:gd name="connsiteX0" fmla="*/ 1849459 w 2471722"/>
              <a:gd name="connsiteY0" fmla="*/ 626024 h 2471722"/>
              <a:gd name="connsiteX1" fmla="*/ 2214121 w 2471722"/>
              <a:gd name="connsiteY1" fmla="*/ 516122 h 2471722"/>
              <a:gd name="connsiteX2" fmla="*/ 2348303 w 2471722"/>
              <a:gd name="connsiteY2" fmla="*/ 748532 h 2471722"/>
              <a:gd name="connsiteX3" fmla="*/ 2070794 w 2471722"/>
              <a:gd name="connsiteY3" fmla="*/ 1009388 h 2471722"/>
              <a:gd name="connsiteX4" fmla="*/ 2070794 w 2471722"/>
              <a:gd name="connsiteY4" fmla="*/ 1462334 h 2471722"/>
              <a:gd name="connsiteX5" fmla="*/ 2348303 w 2471722"/>
              <a:gd name="connsiteY5" fmla="*/ 1723190 h 2471722"/>
              <a:gd name="connsiteX6" fmla="*/ 2214121 w 2471722"/>
              <a:gd name="connsiteY6" fmla="*/ 1955600 h 2471722"/>
              <a:gd name="connsiteX7" fmla="*/ 1849459 w 2471722"/>
              <a:gd name="connsiteY7" fmla="*/ 1845698 h 2471722"/>
              <a:gd name="connsiteX8" fmla="*/ 1457196 w 2471722"/>
              <a:gd name="connsiteY8" fmla="*/ 2072171 h 2471722"/>
              <a:gd name="connsiteX9" fmla="*/ 1370043 w 2471722"/>
              <a:gd name="connsiteY9" fmla="*/ 2442929 h 2471722"/>
              <a:gd name="connsiteX10" fmla="*/ 1101679 w 2471722"/>
              <a:gd name="connsiteY10" fmla="*/ 2442929 h 2471722"/>
              <a:gd name="connsiteX11" fmla="*/ 1014526 w 2471722"/>
              <a:gd name="connsiteY11" fmla="*/ 2072170 h 2471722"/>
              <a:gd name="connsiteX12" fmla="*/ 622263 w 2471722"/>
              <a:gd name="connsiteY12" fmla="*/ 1845697 h 2471722"/>
              <a:gd name="connsiteX13" fmla="*/ 257601 w 2471722"/>
              <a:gd name="connsiteY13" fmla="*/ 1955600 h 2471722"/>
              <a:gd name="connsiteX14" fmla="*/ 123419 w 2471722"/>
              <a:gd name="connsiteY14" fmla="*/ 1723190 h 2471722"/>
              <a:gd name="connsiteX15" fmla="*/ 400928 w 2471722"/>
              <a:gd name="connsiteY15" fmla="*/ 1462334 h 2471722"/>
              <a:gd name="connsiteX16" fmla="*/ 400928 w 2471722"/>
              <a:gd name="connsiteY16" fmla="*/ 1009388 h 2471722"/>
              <a:gd name="connsiteX17" fmla="*/ 123419 w 2471722"/>
              <a:gd name="connsiteY17" fmla="*/ 748532 h 2471722"/>
              <a:gd name="connsiteX18" fmla="*/ 257601 w 2471722"/>
              <a:gd name="connsiteY18" fmla="*/ 516122 h 2471722"/>
              <a:gd name="connsiteX19" fmla="*/ 622263 w 2471722"/>
              <a:gd name="connsiteY19" fmla="*/ 626024 h 2471722"/>
              <a:gd name="connsiteX20" fmla="*/ 1014526 w 2471722"/>
              <a:gd name="connsiteY20" fmla="*/ 399551 h 2471722"/>
              <a:gd name="connsiteX21" fmla="*/ 1101679 w 2471722"/>
              <a:gd name="connsiteY21" fmla="*/ 28793 h 2471722"/>
              <a:gd name="connsiteX22" fmla="*/ 1370043 w 2471722"/>
              <a:gd name="connsiteY22" fmla="*/ 28793 h 2471722"/>
              <a:gd name="connsiteX23" fmla="*/ 1457196 w 2471722"/>
              <a:gd name="connsiteY23" fmla="*/ 399552 h 2471722"/>
              <a:gd name="connsiteX24" fmla="*/ 1849459 w 2471722"/>
              <a:gd name="connsiteY24" fmla="*/ 626025 h 2471722"/>
              <a:gd name="connsiteX25" fmla="*/ 1849459 w 2471722"/>
              <a:gd name="connsiteY25" fmla="*/ 626024 h 24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1722" h="2471722">
                <a:moveTo>
                  <a:pt x="1849459" y="626024"/>
                </a:moveTo>
                <a:lnTo>
                  <a:pt x="2214121" y="516122"/>
                </a:lnTo>
                <a:lnTo>
                  <a:pt x="2348303" y="748532"/>
                </a:lnTo>
                <a:lnTo>
                  <a:pt x="2070794" y="1009388"/>
                </a:lnTo>
                <a:cubicBezTo>
                  <a:pt x="2111021" y="1157690"/>
                  <a:pt x="2111021" y="1314031"/>
                  <a:pt x="2070794" y="1462334"/>
                </a:cubicBezTo>
                <a:lnTo>
                  <a:pt x="2348303" y="1723190"/>
                </a:lnTo>
                <a:lnTo>
                  <a:pt x="2214121" y="1955600"/>
                </a:lnTo>
                <a:lnTo>
                  <a:pt x="1849459" y="1845698"/>
                </a:lnTo>
                <a:cubicBezTo>
                  <a:pt x="1741139" y="1954686"/>
                  <a:pt x="1605743" y="2032857"/>
                  <a:pt x="1457196" y="2072171"/>
                </a:cubicBezTo>
                <a:lnTo>
                  <a:pt x="1370043" y="2442929"/>
                </a:lnTo>
                <a:lnTo>
                  <a:pt x="1101679" y="2442929"/>
                </a:lnTo>
                <a:lnTo>
                  <a:pt x="1014526" y="2072170"/>
                </a:lnTo>
                <a:cubicBezTo>
                  <a:pt x="865979" y="2032856"/>
                  <a:pt x="730584" y="1954686"/>
                  <a:pt x="622263" y="1845697"/>
                </a:cubicBezTo>
                <a:lnTo>
                  <a:pt x="257601" y="1955600"/>
                </a:lnTo>
                <a:lnTo>
                  <a:pt x="123419" y="1723190"/>
                </a:lnTo>
                <a:lnTo>
                  <a:pt x="400928" y="1462334"/>
                </a:lnTo>
                <a:cubicBezTo>
                  <a:pt x="360701" y="1314032"/>
                  <a:pt x="360701" y="1157691"/>
                  <a:pt x="400928" y="1009388"/>
                </a:cubicBezTo>
                <a:lnTo>
                  <a:pt x="123419" y="748532"/>
                </a:lnTo>
                <a:lnTo>
                  <a:pt x="257601" y="516122"/>
                </a:lnTo>
                <a:lnTo>
                  <a:pt x="622263" y="626024"/>
                </a:lnTo>
                <a:cubicBezTo>
                  <a:pt x="730583" y="517036"/>
                  <a:pt x="865979" y="438865"/>
                  <a:pt x="1014526" y="399551"/>
                </a:cubicBezTo>
                <a:lnTo>
                  <a:pt x="1101679" y="28793"/>
                </a:lnTo>
                <a:lnTo>
                  <a:pt x="1370043" y="28793"/>
                </a:lnTo>
                <a:lnTo>
                  <a:pt x="1457196" y="399552"/>
                </a:lnTo>
                <a:cubicBezTo>
                  <a:pt x="1605743" y="438866"/>
                  <a:pt x="1741138" y="517036"/>
                  <a:pt x="1849459" y="626025"/>
                </a:cubicBezTo>
                <a:lnTo>
                  <a:pt x="1849459" y="626024"/>
                </a:ln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647663" tIns="651424" rIns="647663" bIns="651424"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Experience</a:t>
            </a:r>
          </a:p>
        </p:txBody>
      </p:sp>
      <p:sp>
        <p:nvSpPr>
          <p:cNvPr id="11" name="Freeform: Shape 10">
            <a:extLst>
              <a:ext uri="{FF2B5EF4-FFF2-40B4-BE49-F238E27FC236}">
                <a16:creationId xmlns:a16="http://schemas.microsoft.com/office/drawing/2014/main" id="{93B3F484-2BD0-415D-9C71-DEDD0B4CA35F}"/>
              </a:ext>
            </a:extLst>
          </p:cNvPr>
          <p:cNvSpPr/>
          <p:nvPr/>
        </p:nvSpPr>
        <p:spPr>
          <a:xfrm>
            <a:off x="3939230" y="1062379"/>
            <a:ext cx="2966067" cy="2966067"/>
          </a:xfrm>
          <a:custGeom>
            <a:avLst/>
            <a:gdLst>
              <a:gd name="connsiteX0" fmla="*/ 1812092 w 2421783"/>
              <a:gd name="connsiteY0" fmla="*/ 613376 h 2421783"/>
              <a:gd name="connsiteX1" fmla="*/ 2169387 w 2421783"/>
              <a:gd name="connsiteY1" fmla="*/ 505694 h 2421783"/>
              <a:gd name="connsiteX2" fmla="*/ 2300858 w 2421783"/>
              <a:gd name="connsiteY2" fmla="*/ 733409 h 2421783"/>
              <a:gd name="connsiteX3" fmla="*/ 2028955 w 2421783"/>
              <a:gd name="connsiteY3" fmla="*/ 988994 h 2421783"/>
              <a:gd name="connsiteX4" fmla="*/ 2028955 w 2421783"/>
              <a:gd name="connsiteY4" fmla="*/ 1432788 h 2421783"/>
              <a:gd name="connsiteX5" fmla="*/ 2300858 w 2421783"/>
              <a:gd name="connsiteY5" fmla="*/ 1688374 h 2421783"/>
              <a:gd name="connsiteX6" fmla="*/ 2169387 w 2421783"/>
              <a:gd name="connsiteY6" fmla="*/ 1916089 h 2421783"/>
              <a:gd name="connsiteX7" fmla="*/ 1812092 w 2421783"/>
              <a:gd name="connsiteY7" fmla="*/ 1808407 h 2421783"/>
              <a:gd name="connsiteX8" fmla="*/ 1427755 w 2421783"/>
              <a:gd name="connsiteY8" fmla="*/ 2030304 h 2421783"/>
              <a:gd name="connsiteX9" fmla="*/ 1342363 w 2421783"/>
              <a:gd name="connsiteY9" fmla="*/ 2393571 h 2421783"/>
              <a:gd name="connsiteX10" fmla="*/ 1079420 w 2421783"/>
              <a:gd name="connsiteY10" fmla="*/ 2393571 h 2421783"/>
              <a:gd name="connsiteX11" fmla="*/ 994028 w 2421783"/>
              <a:gd name="connsiteY11" fmla="*/ 2030304 h 2421783"/>
              <a:gd name="connsiteX12" fmla="*/ 609691 w 2421783"/>
              <a:gd name="connsiteY12" fmla="*/ 1808407 h 2421783"/>
              <a:gd name="connsiteX13" fmla="*/ 252396 w 2421783"/>
              <a:gd name="connsiteY13" fmla="*/ 1916089 h 2421783"/>
              <a:gd name="connsiteX14" fmla="*/ 120925 w 2421783"/>
              <a:gd name="connsiteY14" fmla="*/ 1688374 h 2421783"/>
              <a:gd name="connsiteX15" fmla="*/ 392828 w 2421783"/>
              <a:gd name="connsiteY15" fmla="*/ 1432789 h 2421783"/>
              <a:gd name="connsiteX16" fmla="*/ 392828 w 2421783"/>
              <a:gd name="connsiteY16" fmla="*/ 988995 h 2421783"/>
              <a:gd name="connsiteX17" fmla="*/ 120925 w 2421783"/>
              <a:gd name="connsiteY17" fmla="*/ 733409 h 2421783"/>
              <a:gd name="connsiteX18" fmla="*/ 252396 w 2421783"/>
              <a:gd name="connsiteY18" fmla="*/ 505694 h 2421783"/>
              <a:gd name="connsiteX19" fmla="*/ 609691 w 2421783"/>
              <a:gd name="connsiteY19" fmla="*/ 613376 h 2421783"/>
              <a:gd name="connsiteX20" fmla="*/ 994028 w 2421783"/>
              <a:gd name="connsiteY20" fmla="*/ 391479 h 2421783"/>
              <a:gd name="connsiteX21" fmla="*/ 1079420 w 2421783"/>
              <a:gd name="connsiteY21" fmla="*/ 28212 h 2421783"/>
              <a:gd name="connsiteX22" fmla="*/ 1342363 w 2421783"/>
              <a:gd name="connsiteY22" fmla="*/ 28212 h 2421783"/>
              <a:gd name="connsiteX23" fmla="*/ 1427755 w 2421783"/>
              <a:gd name="connsiteY23" fmla="*/ 391479 h 2421783"/>
              <a:gd name="connsiteX24" fmla="*/ 1812092 w 2421783"/>
              <a:gd name="connsiteY24" fmla="*/ 613376 h 24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21783" h="2421783">
                <a:moveTo>
                  <a:pt x="1558773" y="612597"/>
                </a:moveTo>
                <a:lnTo>
                  <a:pt x="1817807" y="452166"/>
                </a:lnTo>
                <a:lnTo>
                  <a:pt x="1969617" y="603976"/>
                </a:lnTo>
                <a:lnTo>
                  <a:pt x="1809185" y="863009"/>
                </a:lnTo>
                <a:cubicBezTo>
                  <a:pt x="1870977" y="969279"/>
                  <a:pt x="1903348" y="1090090"/>
                  <a:pt x="1902970" y="1213019"/>
                </a:cubicBezTo>
                <a:lnTo>
                  <a:pt x="2171425" y="1357133"/>
                </a:lnTo>
                <a:lnTo>
                  <a:pt x="2115859" y="1564509"/>
                </a:lnTo>
                <a:lnTo>
                  <a:pt x="1811313" y="1555088"/>
                </a:lnTo>
                <a:cubicBezTo>
                  <a:pt x="1750176" y="1661736"/>
                  <a:pt x="1661737" y="1750176"/>
                  <a:pt x="1555089" y="1811313"/>
                </a:cubicBezTo>
                <a:lnTo>
                  <a:pt x="1564509" y="2115858"/>
                </a:lnTo>
                <a:lnTo>
                  <a:pt x="1357133" y="2171424"/>
                </a:lnTo>
                <a:lnTo>
                  <a:pt x="1213019" y="1902970"/>
                </a:lnTo>
                <a:cubicBezTo>
                  <a:pt x="1090090" y="1903348"/>
                  <a:pt x="969280" y="1870977"/>
                  <a:pt x="863010" y="1809186"/>
                </a:cubicBezTo>
                <a:lnTo>
                  <a:pt x="603976" y="1969617"/>
                </a:lnTo>
                <a:lnTo>
                  <a:pt x="452166" y="1817807"/>
                </a:lnTo>
                <a:lnTo>
                  <a:pt x="612598" y="1558774"/>
                </a:lnTo>
                <a:cubicBezTo>
                  <a:pt x="550806" y="1452504"/>
                  <a:pt x="518435" y="1331693"/>
                  <a:pt x="518813" y="1208764"/>
                </a:cubicBezTo>
                <a:lnTo>
                  <a:pt x="250358" y="1064650"/>
                </a:lnTo>
                <a:lnTo>
                  <a:pt x="305924" y="857274"/>
                </a:lnTo>
                <a:lnTo>
                  <a:pt x="610470" y="866695"/>
                </a:lnTo>
                <a:cubicBezTo>
                  <a:pt x="671607" y="760047"/>
                  <a:pt x="760046" y="671607"/>
                  <a:pt x="866694" y="610470"/>
                </a:cubicBezTo>
                <a:lnTo>
                  <a:pt x="857274" y="305925"/>
                </a:lnTo>
                <a:lnTo>
                  <a:pt x="1064650" y="250359"/>
                </a:lnTo>
                <a:lnTo>
                  <a:pt x="1208764" y="518813"/>
                </a:lnTo>
                <a:cubicBezTo>
                  <a:pt x="1331693" y="518435"/>
                  <a:pt x="1452503" y="550806"/>
                  <a:pt x="1558773" y="612597"/>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28710" tIns="828710" rIns="828710" bIns="82871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Time</a:t>
            </a:r>
          </a:p>
        </p:txBody>
      </p:sp>
      <p:sp>
        <p:nvSpPr>
          <p:cNvPr id="12" name="Arrow: Circular 11">
            <a:extLst>
              <a:ext uri="{FF2B5EF4-FFF2-40B4-BE49-F238E27FC236}">
                <a16:creationId xmlns:a16="http://schemas.microsoft.com/office/drawing/2014/main" id="{F92D12BD-8A13-4399-8603-5A463956209B}"/>
              </a:ext>
            </a:extLst>
          </p:cNvPr>
          <p:cNvSpPr/>
          <p:nvPr/>
        </p:nvSpPr>
        <p:spPr>
          <a:xfrm>
            <a:off x="5179249" y="2425340"/>
            <a:ext cx="4350231" cy="4350231"/>
          </a:xfrm>
          <a:prstGeom prst="circularArrow">
            <a:avLst>
              <a:gd name="adj1" fmla="val 4687"/>
              <a:gd name="adj2" fmla="val 299029"/>
              <a:gd name="adj3" fmla="val 2534361"/>
              <a:gd name="adj4" fmla="val 15822623"/>
              <a:gd name="adj5" fmla="val 5469"/>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4" name="Shape 13">
            <a:extLst>
              <a:ext uri="{FF2B5EF4-FFF2-40B4-BE49-F238E27FC236}">
                <a16:creationId xmlns:a16="http://schemas.microsoft.com/office/drawing/2014/main" id="{E1109E87-2140-4569-A1C9-50078FCF5A6C}"/>
              </a:ext>
            </a:extLst>
          </p:cNvPr>
          <p:cNvSpPr/>
          <p:nvPr/>
        </p:nvSpPr>
        <p:spPr>
          <a:xfrm>
            <a:off x="2464161" y="2857413"/>
            <a:ext cx="2612160" cy="2612160"/>
          </a:xfrm>
          <a:prstGeom prst="leftCircularArrow">
            <a:avLst>
              <a:gd name="adj1" fmla="val 6452"/>
              <a:gd name="adj2" fmla="val 429999"/>
              <a:gd name="adj3" fmla="val 10489124"/>
              <a:gd name="adj4" fmla="val 14837806"/>
              <a:gd name="adj5" fmla="val 7527"/>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6" name="Arrow: Circular 15">
            <a:extLst>
              <a:ext uri="{FF2B5EF4-FFF2-40B4-BE49-F238E27FC236}">
                <a16:creationId xmlns:a16="http://schemas.microsoft.com/office/drawing/2014/main" id="{0EC3908B-E181-4474-8A72-6EEB480D8BFB}"/>
              </a:ext>
            </a:extLst>
          </p:cNvPr>
          <p:cNvSpPr/>
          <p:nvPr/>
        </p:nvSpPr>
        <p:spPr>
          <a:xfrm rot="5689412">
            <a:off x="3718639" y="771507"/>
            <a:ext cx="3407886" cy="3407886"/>
          </a:xfrm>
          <a:prstGeom prst="circularArrow">
            <a:avLst>
              <a:gd name="adj1" fmla="val 5984"/>
              <a:gd name="adj2" fmla="val 394124"/>
              <a:gd name="adj3" fmla="val 13313824"/>
              <a:gd name="adj4" fmla="val 10508221"/>
              <a:gd name="adj5" fmla="val 6981"/>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36727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7346"/>
            <a:ext cx="10515600" cy="624886"/>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Quality Assurance Summary</a:t>
            </a:r>
            <a:endParaRPr lang="en-US" sz="2400" b="1" dirty="0">
              <a:solidFill>
                <a:srgbClr val="367C2B"/>
              </a:solidFill>
              <a:latin typeface="Helvetica Neue Condensed" charset="0"/>
              <a:ea typeface="Helvetica Neue Condensed" charset="0"/>
              <a:cs typeface="Helvetica Neue Condensed" charset="0"/>
            </a:endParaRPr>
          </a:p>
        </p:txBody>
      </p:sp>
      <p:sp>
        <p:nvSpPr>
          <p:cNvPr id="7" name="Date Placeholder 6"/>
          <p:cNvSpPr>
            <a:spLocks noGrp="1"/>
          </p:cNvSpPr>
          <p:nvPr>
            <p:ph type="dt" sz="half" idx="10"/>
          </p:nvPr>
        </p:nvSpPr>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30</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Content Placeholder 29">
            <a:extLst>
              <a:ext uri="{FF2B5EF4-FFF2-40B4-BE49-F238E27FC236}">
                <a16:creationId xmlns:a16="http://schemas.microsoft.com/office/drawing/2014/main" id="{6401C77E-5347-2349-8D89-DCCC4C3AFB2E}"/>
              </a:ext>
            </a:extLst>
          </p:cNvPr>
          <p:cNvGraphicFramePr>
            <a:graphicFrameLocks noGrp="1"/>
          </p:cNvGraphicFramePr>
          <p:nvPr>
            <p:ph idx="1"/>
            <p:extLst>
              <p:ext uri="{D42A27DB-BD31-4B8C-83A1-F6EECF244321}">
                <p14:modId xmlns:p14="http://schemas.microsoft.com/office/powerpoint/2010/main" val="1979705359"/>
              </p:ext>
            </p:extLst>
          </p:nvPr>
        </p:nvGraphicFramePr>
        <p:xfrm>
          <a:off x="994611" y="2835673"/>
          <a:ext cx="9492916" cy="37378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10"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graphicFrame>
        <p:nvGraphicFramePr>
          <p:cNvPr id="17" name="Chart 16"/>
          <p:cNvGraphicFramePr/>
          <p:nvPr>
            <p:extLst>
              <p:ext uri="{D42A27DB-BD31-4B8C-83A1-F6EECF244321}">
                <p14:modId xmlns:p14="http://schemas.microsoft.com/office/powerpoint/2010/main" val="878229360"/>
              </p:ext>
            </p:extLst>
          </p:nvPr>
        </p:nvGraphicFramePr>
        <p:xfrm>
          <a:off x="4308643" y="1257049"/>
          <a:ext cx="2864852" cy="1878759"/>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44333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ea typeface="Helvetica Neue Condensed" charset="0"/>
                <a:cs typeface="Helvetica Neue Condensed" charset="0"/>
              </a:rPr>
              <a:t>Project Management</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31</a:t>
            </a:fld>
            <a:endParaRPr lang="en-US" dirty="0">
              <a:solidFill>
                <a:schemeClr val="bg1">
                  <a:lumMod val="95000"/>
                </a:schemeClr>
              </a:solidFill>
            </a:endParaRPr>
          </a:p>
        </p:txBody>
      </p:sp>
    </p:spTree>
    <p:extLst>
      <p:ext uri="{BB962C8B-B14F-4D97-AF65-F5344CB8AC3E}">
        <p14:creationId xmlns:p14="http://schemas.microsoft.com/office/powerpoint/2010/main" val="422712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(Responsibilities)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32</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Rectangle 10"/>
          <p:cNvSpPr/>
          <p:nvPr/>
        </p:nvSpPr>
        <p:spPr>
          <a:xfrm>
            <a:off x="838200" y="1586929"/>
            <a:ext cx="10515600" cy="4551403"/>
          </a:xfrm>
          <a:prstGeom prst="rect">
            <a:avLst/>
          </a:prstGeom>
          <a:noFill/>
          <a:ln>
            <a:noFill/>
          </a:ln>
        </p:spPr>
      </p:sp>
      <p:sp>
        <p:nvSpPr>
          <p:cNvPr id="12" name="Freeform 11"/>
          <p:cNvSpPr/>
          <p:nvPr/>
        </p:nvSpPr>
        <p:spPr>
          <a:xfrm>
            <a:off x="5246800" y="1588670"/>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Use cases</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14" name="Freeform 13"/>
          <p:cNvSpPr/>
          <p:nvPr/>
        </p:nvSpPr>
        <p:spPr>
          <a:xfrm>
            <a:off x="4015367" y="1953147"/>
            <a:ext cx="4040441" cy="4040441"/>
          </a:xfrm>
          <a:custGeom>
            <a:avLst/>
            <a:gdLst/>
            <a:ahLst/>
            <a:cxnLst/>
            <a:rect l="0" t="0" r="0" b="0"/>
            <a:pathLst>
              <a:path>
                <a:moveTo>
                  <a:pt x="2860811" y="183185"/>
                </a:moveTo>
                <a:arcTo wR="2020220" hR="2020220" stAng="17675274"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5" name="Freeform 14"/>
          <p:cNvSpPr/>
          <p:nvPr/>
        </p:nvSpPr>
        <p:spPr>
          <a:xfrm>
            <a:off x="6531420" y="2354280"/>
            <a:ext cx="2094852" cy="707543"/>
          </a:xfrm>
          <a:custGeom>
            <a:avLst/>
            <a:gdLst>
              <a:gd name="connsiteX0" fmla="*/ 0 w 2094852"/>
              <a:gd name="connsiteY0" fmla="*/ 117926 h 707543"/>
              <a:gd name="connsiteX1" fmla="*/ 117926 w 2094852"/>
              <a:gd name="connsiteY1" fmla="*/ 0 h 707543"/>
              <a:gd name="connsiteX2" fmla="*/ 1976926 w 2094852"/>
              <a:gd name="connsiteY2" fmla="*/ 0 h 707543"/>
              <a:gd name="connsiteX3" fmla="*/ 2094852 w 2094852"/>
              <a:gd name="connsiteY3" fmla="*/ 117926 h 707543"/>
              <a:gd name="connsiteX4" fmla="*/ 2094852 w 2094852"/>
              <a:gd name="connsiteY4" fmla="*/ 589617 h 707543"/>
              <a:gd name="connsiteX5" fmla="*/ 1976926 w 2094852"/>
              <a:gd name="connsiteY5" fmla="*/ 707543 h 707543"/>
              <a:gd name="connsiteX6" fmla="*/ 117926 w 2094852"/>
              <a:gd name="connsiteY6" fmla="*/ 707543 h 707543"/>
              <a:gd name="connsiteX7" fmla="*/ 0 w 2094852"/>
              <a:gd name="connsiteY7" fmla="*/ 589617 h 707543"/>
              <a:gd name="connsiteX8" fmla="*/ 0 w 209485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4852" h="707543">
                <a:moveTo>
                  <a:pt x="0" y="117926"/>
                </a:moveTo>
                <a:cubicBezTo>
                  <a:pt x="0" y="52797"/>
                  <a:pt x="52797" y="0"/>
                  <a:pt x="117926" y="0"/>
                </a:cubicBezTo>
                <a:lnTo>
                  <a:pt x="1976926" y="0"/>
                </a:lnTo>
                <a:cubicBezTo>
                  <a:pt x="2042055" y="0"/>
                  <a:pt x="2094852" y="52797"/>
                  <a:pt x="2094852" y="117926"/>
                </a:cubicBezTo>
                <a:lnTo>
                  <a:pt x="2094852" y="589617"/>
                </a:lnTo>
                <a:cubicBezTo>
                  <a:pt x="2094852" y="654746"/>
                  <a:pt x="2042055" y="707543"/>
                  <a:pt x="197692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Requirements</a:t>
            </a:r>
          </a:p>
        </p:txBody>
      </p:sp>
      <p:sp>
        <p:nvSpPr>
          <p:cNvPr id="16" name="Freeform 15"/>
          <p:cNvSpPr/>
          <p:nvPr/>
        </p:nvSpPr>
        <p:spPr>
          <a:xfrm>
            <a:off x="3966861" y="1942442"/>
            <a:ext cx="4040441" cy="4040441"/>
          </a:xfrm>
          <a:custGeom>
            <a:avLst/>
            <a:gdLst/>
            <a:ahLst/>
            <a:cxnLst/>
            <a:rect l="0" t="0" r="0" b="0"/>
            <a:pathLst>
              <a:path>
                <a:moveTo>
                  <a:pt x="3908372" y="1301767"/>
                </a:moveTo>
                <a:arcTo wR="2020220" hR="2020220" stAng="20350072"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7" name="Freeform 16"/>
          <p:cNvSpPr/>
          <p:nvPr/>
        </p:nvSpPr>
        <p:spPr>
          <a:xfrm>
            <a:off x="6998533" y="4058432"/>
            <a:ext cx="1916235" cy="707543"/>
          </a:xfrm>
          <a:custGeom>
            <a:avLst/>
            <a:gdLst>
              <a:gd name="connsiteX0" fmla="*/ 0 w 1916235"/>
              <a:gd name="connsiteY0" fmla="*/ 117926 h 707543"/>
              <a:gd name="connsiteX1" fmla="*/ 117926 w 1916235"/>
              <a:gd name="connsiteY1" fmla="*/ 0 h 707543"/>
              <a:gd name="connsiteX2" fmla="*/ 1798309 w 1916235"/>
              <a:gd name="connsiteY2" fmla="*/ 0 h 707543"/>
              <a:gd name="connsiteX3" fmla="*/ 1916235 w 1916235"/>
              <a:gd name="connsiteY3" fmla="*/ 117926 h 707543"/>
              <a:gd name="connsiteX4" fmla="*/ 1916235 w 1916235"/>
              <a:gd name="connsiteY4" fmla="*/ 589617 h 707543"/>
              <a:gd name="connsiteX5" fmla="*/ 1798309 w 1916235"/>
              <a:gd name="connsiteY5" fmla="*/ 707543 h 707543"/>
              <a:gd name="connsiteX6" fmla="*/ 117926 w 1916235"/>
              <a:gd name="connsiteY6" fmla="*/ 707543 h 707543"/>
              <a:gd name="connsiteX7" fmla="*/ 0 w 1916235"/>
              <a:gd name="connsiteY7" fmla="*/ 589617 h 707543"/>
              <a:gd name="connsiteX8" fmla="*/ 0 w 1916235"/>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6235" h="707543">
                <a:moveTo>
                  <a:pt x="0" y="117926"/>
                </a:moveTo>
                <a:cubicBezTo>
                  <a:pt x="0" y="52797"/>
                  <a:pt x="52797" y="0"/>
                  <a:pt x="117926" y="0"/>
                </a:cubicBezTo>
                <a:lnTo>
                  <a:pt x="1798309" y="0"/>
                </a:lnTo>
                <a:cubicBezTo>
                  <a:pt x="1863438" y="0"/>
                  <a:pt x="1916235" y="52797"/>
                  <a:pt x="1916235" y="117926"/>
                </a:cubicBezTo>
                <a:lnTo>
                  <a:pt x="1916235" y="589617"/>
                </a:lnTo>
                <a:cubicBezTo>
                  <a:pt x="1916235" y="654746"/>
                  <a:pt x="1863438" y="707543"/>
                  <a:pt x="1798309"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Architecture</a:t>
            </a:r>
          </a:p>
        </p:txBody>
      </p:sp>
      <p:sp>
        <p:nvSpPr>
          <p:cNvPr id="18" name="Freeform 17"/>
          <p:cNvSpPr/>
          <p:nvPr/>
        </p:nvSpPr>
        <p:spPr>
          <a:xfrm>
            <a:off x="3918355" y="2065214"/>
            <a:ext cx="4040441" cy="4040441"/>
          </a:xfrm>
          <a:custGeom>
            <a:avLst/>
            <a:gdLst/>
            <a:ahLst/>
            <a:cxnLst/>
            <a:rect l="0" t="0" r="0" b="0"/>
            <a:pathLst>
              <a:path>
                <a:moveTo>
                  <a:pt x="3864742" y="2844252"/>
                </a:moveTo>
                <a:arcTo wR="2020220" hR="2020220" stAng="1444350" swAng="797744"/>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9" name="Freeform 18"/>
          <p:cNvSpPr/>
          <p:nvPr/>
        </p:nvSpPr>
        <p:spPr>
          <a:xfrm>
            <a:off x="6096001" y="5430788"/>
            <a:ext cx="1745369" cy="707543"/>
          </a:xfrm>
          <a:custGeom>
            <a:avLst/>
            <a:gdLst>
              <a:gd name="connsiteX0" fmla="*/ 0 w 1745369"/>
              <a:gd name="connsiteY0" fmla="*/ 117926 h 707543"/>
              <a:gd name="connsiteX1" fmla="*/ 117926 w 1745369"/>
              <a:gd name="connsiteY1" fmla="*/ 0 h 707543"/>
              <a:gd name="connsiteX2" fmla="*/ 1627443 w 1745369"/>
              <a:gd name="connsiteY2" fmla="*/ 0 h 707543"/>
              <a:gd name="connsiteX3" fmla="*/ 1745369 w 1745369"/>
              <a:gd name="connsiteY3" fmla="*/ 117926 h 707543"/>
              <a:gd name="connsiteX4" fmla="*/ 1745369 w 1745369"/>
              <a:gd name="connsiteY4" fmla="*/ 589617 h 707543"/>
              <a:gd name="connsiteX5" fmla="*/ 1627443 w 1745369"/>
              <a:gd name="connsiteY5" fmla="*/ 707543 h 707543"/>
              <a:gd name="connsiteX6" fmla="*/ 117926 w 1745369"/>
              <a:gd name="connsiteY6" fmla="*/ 707543 h 707543"/>
              <a:gd name="connsiteX7" fmla="*/ 0 w 1745369"/>
              <a:gd name="connsiteY7" fmla="*/ 589617 h 707543"/>
              <a:gd name="connsiteX8" fmla="*/ 0 w 1745369"/>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369" h="707543">
                <a:moveTo>
                  <a:pt x="0" y="117926"/>
                </a:moveTo>
                <a:cubicBezTo>
                  <a:pt x="0" y="52797"/>
                  <a:pt x="52797" y="0"/>
                  <a:pt x="117926" y="0"/>
                </a:cubicBezTo>
                <a:lnTo>
                  <a:pt x="1627443" y="0"/>
                </a:lnTo>
                <a:cubicBezTo>
                  <a:pt x="1692572" y="0"/>
                  <a:pt x="1745369" y="52797"/>
                  <a:pt x="1745369" y="117926"/>
                </a:cubicBezTo>
                <a:lnTo>
                  <a:pt x="1745369" y="589617"/>
                </a:lnTo>
                <a:cubicBezTo>
                  <a:pt x="1745369" y="654746"/>
                  <a:pt x="1692572" y="707543"/>
                  <a:pt x="1627443"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Prototyping</a:t>
            </a:r>
          </a:p>
        </p:txBody>
      </p:sp>
      <p:sp>
        <p:nvSpPr>
          <p:cNvPr id="20" name="Freeform 19"/>
          <p:cNvSpPr/>
          <p:nvPr/>
        </p:nvSpPr>
        <p:spPr>
          <a:xfrm>
            <a:off x="4571882" y="2050720"/>
            <a:ext cx="4040441" cy="4040441"/>
          </a:xfrm>
          <a:custGeom>
            <a:avLst/>
            <a:gdLst/>
            <a:ahLst/>
            <a:cxnLst/>
            <a:rect l="0" t="0" r="0" b="0"/>
            <a:pathLst>
              <a:path>
                <a:moveTo>
                  <a:pt x="1492197" y="3970216"/>
                </a:moveTo>
                <a:arcTo wR="2020220" hR="2020220" stAng="6309079" swAng="168547"/>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1" name="Freeform 20"/>
          <p:cNvSpPr/>
          <p:nvPr/>
        </p:nvSpPr>
        <p:spPr>
          <a:xfrm>
            <a:off x="4283242" y="5429046"/>
            <a:ext cx="1654596" cy="707543"/>
          </a:xfrm>
          <a:custGeom>
            <a:avLst/>
            <a:gdLst>
              <a:gd name="connsiteX0" fmla="*/ 0 w 1654596"/>
              <a:gd name="connsiteY0" fmla="*/ 117926 h 707543"/>
              <a:gd name="connsiteX1" fmla="*/ 117926 w 1654596"/>
              <a:gd name="connsiteY1" fmla="*/ 0 h 707543"/>
              <a:gd name="connsiteX2" fmla="*/ 1536670 w 1654596"/>
              <a:gd name="connsiteY2" fmla="*/ 0 h 707543"/>
              <a:gd name="connsiteX3" fmla="*/ 1654596 w 1654596"/>
              <a:gd name="connsiteY3" fmla="*/ 117926 h 707543"/>
              <a:gd name="connsiteX4" fmla="*/ 1654596 w 1654596"/>
              <a:gd name="connsiteY4" fmla="*/ 589617 h 707543"/>
              <a:gd name="connsiteX5" fmla="*/ 1536670 w 1654596"/>
              <a:gd name="connsiteY5" fmla="*/ 707543 h 707543"/>
              <a:gd name="connsiteX6" fmla="*/ 117926 w 1654596"/>
              <a:gd name="connsiteY6" fmla="*/ 707543 h 707543"/>
              <a:gd name="connsiteX7" fmla="*/ 0 w 1654596"/>
              <a:gd name="connsiteY7" fmla="*/ 589617 h 707543"/>
              <a:gd name="connsiteX8" fmla="*/ 0 w 1654596"/>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596" h="707543">
                <a:moveTo>
                  <a:pt x="0" y="117926"/>
                </a:moveTo>
                <a:cubicBezTo>
                  <a:pt x="0" y="52797"/>
                  <a:pt x="52797" y="0"/>
                  <a:pt x="117926" y="0"/>
                </a:cubicBezTo>
                <a:lnTo>
                  <a:pt x="1536670" y="0"/>
                </a:lnTo>
                <a:cubicBezTo>
                  <a:pt x="1601799" y="0"/>
                  <a:pt x="1654596" y="52797"/>
                  <a:pt x="1654596" y="117926"/>
                </a:cubicBezTo>
                <a:lnTo>
                  <a:pt x="1654596" y="589617"/>
                </a:lnTo>
                <a:cubicBezTo>
                  <a:pt x="1654596" y="654746"/>
                  <a:pt x="1601799" y="707543"/>
                  <a:pt x="1536670"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dirty="0">
                <a:ln/>
                <a:solidFill>
                  <a:srgbClr val="367C2B"/>
                </a:solidFill>
                <a:latin typeface="Helvetica Neue Condensed" charset="0"/>
                <a:ea typeface="Helvetica Neue Condensed" charset="0"/>
                <a:cs typeface="Helvetica Neue Condensed" charset="0"/>
              </a:rPr>
              <a:t>Quality Assurance</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22" name="Freeform 21"/>
          <p:cNvSpPr/>
          <p:nvPr/>
        </p:nvSpPr>
        <p:spPr>
          <a:xfrm>
            <a:off x="3966861" y="1942442"/>
            <a:ext cx="4040441" cy="4040441"/>
          </a:xfrm>
          <a:custGeom>
            <a:avLst/>
            <a:gdLst/>
            <a:ahLst/>
            <a:cxnLst/>
            <a:rect l="0" t="0" r="0" b="0"/>
            <a:pathLst>
              <a:path>
                <a:moveTo>
                  <a:pt x="517707" y="3370682"/>
                </a:moveTo>
                <a:arcTo wR="2020220" hR="2020220" stAng="8283044" swAng="835690"/>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3" name="Freeform 22"/>
          <p:cNvSpPr/>
          <p:nvPr/>
        </p:nvSpPr>
        <p:spPr>
          <a:xfrm>
            <a:off x="3277230" y="4058432"/>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API</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24" name="Freeform 23"/>
          <p:cNvSpPr/>
          <p:nvPr/>
        </p:nvSpPr>
        <p:spPr>
          <a:xfrm>
            <a:off x="3966861" y="1942442"/>
            <a:ext cx="4040441" cy="4040441"/>
          </a:xfrm>
          <a:custGeom>
            <a:avLst/>
            <a:gdLst/>
            <a:ahLst/>
            <a:cxnLst/>
            <a:rect l="0" t="0" r="0" b="0"/>
            <a:pathLst>
              <a:path>
                <a:moveTo>
                  <a:pt x="2937" y="1911316"/>
                </a:moveTo>
                <a:arcTo wR="2020220" hR="2020220" stAng="10985409"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5" name="Freeform 24"/>
          <p:cNvSpPr/>
          <p:nvPr/>
        </p:nvSpPr>
        <p:spPr>
          <a:xfrm>
            <a:off x="3332115" y="2349303"/>
            <a:ext cx="2150987" cy="707543"/>
          </a:xfrm>
          <a:custGeom>
            <a:avLst/>
            <a:gdLst>
              <a:gd name="connsiteX0" fmla="*/ 0 w 2150987"/>
              <a:gd name="connsiteY0" fmla="*/ 117926 h 707543"/>
              <a:gd name="connsiteX1" fmla="*/ 117926 w 2150987"/>
              <a:gd name="connsiteY1" fmla="*/ 0 h 707543"/>
              <a:gd name="connsiteX2" fmla="*/ 2033061 w 2150987"/>
              <a:gd name="connsiteY2" fmla="*/ 0 h 707543"/>
              <a:gd name="connsiteX3" fmla="*/ 2150987 w 2150987"/>
              <a:gd name="connsiteY3" fmla="*/ 117926 h 707543"/>
              <a:gd name="connsiteX4" fmla="*/ 2150987 w 2150987"/>
              <a:gd name="connsiteY4" fmla="*/ 589617 h 707543"/>
              <a:gd name="connsiteX5" fmla="*/ 2033061 w 2150987"/>
              <a:gd name="connsiteY5" fmla="*/ 707543 h 707543"/>
              <a:gd name="connsiteX6" fmla="*/ 117926 w 2150987"/>
              <a:gd name="connsiteY6" fmla="*/ 707543 h 707543"/>
              <a:gd name="connsiteX7" fmla="*/ 0 w 2150987"/>
              <a:gd name="connsiteY7" fmla="*/ 589617 h 707543"/>
              <a:gd name="connsiteX8" fmla="*/ 0 w 2150987"/>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0987" h="707543">
                <a:moveTo>
                  <a:pt x="0" y="117926"/>
                </a:moveTo>
                <a:cubicBezTo>
                  <a:pt x="0" y="52797"/>
                  <a:pt x="52797" y="0"/>
                  <a:pt x="117926" y="0"/>
                </a:cubicBezTo>
                <a:lnTo>
                  <a:pt x="2033061" y="0"/>
                </a:lnTo>
                <a:cubicBezTo>
                  <a:pt x="2098190" y="0"/>
                  <a:pt x="2150987" y="52797"/>
                  <a:pt x="2150987" y="117926"/>
                </a:cubicBezTo>
                <a:lnTo>
                  <a:pt x="2150987" y="589617"/>
                </a:lnTo>
                <a:cubicBezTo>
                  <a:pt x="2150987" y="654746"/>
                  <a:pt x="2098190" y="707543"/>
                  <a:pt x="2033061"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Development</a:t>
            </a:r>
          </a:p>
        </p:txBody>
      </p:sp>
      <p:sp>
        <p:nvSpPr>
          <p:cNvPr id="26" name="Freeform 25"/>
          <p:cNvSpPr/>
          <p:nvPr/>
        </p:nvSpPr>
        <p:spPr>
          <a:xfrm>
            <a:off x="3966861" y="1942442"/>
            <a:ext cx="4040441" cy="4040441"/>
          </a:xfrm>
          <a:custGeom>
            <a:avLst/>
            <a:gdLst/>
            <a:ahLst/>
            <a:cxnLst/>
            <a:rect l="0" t="0" r="0" b="0"/>
            <a:pathLst>
              <a:path>
                <a:moveTo>
                  <a:pt x="893131" y="343628"/>
                </a:moveTo>
                <a:arcTo wR="2020220" hR="2020220" stAng="14165343"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162947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7" grpId="0" animBg="1"/>
      <p:bldP spid="19" grpId="0" animBg="1"/>
      <p:bldP spid="21" grpId="0" animBg="1"/>
      <p:bldP spid="23" grpId="0" animBg="1"/>
      <p:bldP spid="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(Flow)</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33</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latin typeface="Helvetica Neue" charset="0"/>
              <a:ea typeface="Helvetica Neue" charset="0"/>
              <a:cs typeface="Helvetica Neue" charset="0"/>
            </a:endParaRPr>
          </a:p>
        </p:txBody>
      </p:sp>
      <p:sp>
        <p:nvSpPr>
          <p:cNvPr id="11" name="Freeform 10"/>
          <p:cNvSpPr/>
          <p:nvPr/>
        </p:nvSpPr>
        <p:spPr>
          <a:xfrm>
            <a:off x="4642608" y="2070233"/>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Topic</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Responsible Person</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Acceptance Criteria</a:t>
            </a:r>
          </a:p>
        </p:txBody>
      </p:sp>
      <p:sp>
        <p:nvSpPr>
          <p:cNvPr id="12" name="Freeform 11"/>
          <p:cNvSpPr/>
          <p:nvPr/>
        </p:nvSpPr>
        <p:spPr>
          <a:xfrm>
            <a:off x="2032000" y="1926176"/>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Ticket</a:t>
            </a:r>
          </a:p>
        </p:txBody>
      </p:sp>
      <p:sp>
        <p:nvSpPr>
          <p:cNvPr id="14" name="Freeform 13"/>
          <p:cNvSpPr/>
          <p:nvPr/>
        </p:nvSpPr>
        <p:spPr>
          <a:xfrm>
            <a:off x="4654041" y="3451301"/>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Tester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p:txBody>
      </p:sp>
      <p:sp>
        <p:nvSpPr>
          <p:cNvPr id="15" name="Freeform 14"/>
          <p:cNvSpPr/>
          <p:nvPr/>
        </p:nvSpPr>
        <p:spPr>
          <a:xfrm>
            <a:off x="2032000" y="3318681"/>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Workflow</a:t>
            </a:r>
          </a:p>
        </p:txBody>
      </p:sp>
      <p:sp>
        <p:nvSpPr>
          <p:cNvPr id="16" name="Freeform 15"/>
          <p:cNvSpPr/>
          <p:nvPr/>
        </p:nvSpPr>
        <p:spPr>
          <a:xfrm>
            <a:off x="4654041" y="4843805"/>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Roles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Expertise</a:t>
            </a:r>
          </a:p>
        </p:txBody>
      </p:sp>
      <p:sp>
        <p:nvSpPr>
          <p:cNvPr id="17" name="Freeform 16"/>
          <p:cNvSpPr/>
          <p:nvPr/>
        </p:nvSpPr>
        <p:spPr>
          <a:xfrm>
            <a:off x="2032000" y="4711185"/>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Task distribution</a:t>
            </a:r>
          </a:p>
        </p:txBody>
      </p:sp>
    </p:spTree>
    <p:extLst>
      <p:ext uri="{BB962C8B-B14F-4D97-AF65-F5344CB8AC3E}">
        <p14:creationId xmlns:p14="http://schemas.microsoft.com/office/powerpoint/2010/main" val="6654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(Tools)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34</a:t>
            </a:fld>
            <a:endParaRPr lang="en-US" dirty="0">
              <a:solidFill>
                <a:schemeClr val="bg1">
                  <a:lumMod val="95000"/>
                </a:schemeClr>
              </a:solidFill>
            </a:endParaRPr>
          </a:p>
        </p:txBody>
      </p:sp>
      <p:sp>
        <p:nvSpPr>
          <p:cNvPr id="11" name="Freeform 10"/>
          <p:cNvSpPr/>
          <p:nvPr/>
        </p:nvSpPr>
        <p:spPr>
          <a:xfrm>
            <a:off x="17029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Sprint</a:t>
            </a:r>
          </a:p>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Daily scrum</a:t>
            </a:r>
          </a:p>
          <a:p>
            <a:pPr lvl="0" algn="ctr" defTabSz="800100">
              <a:lnSpc>
                <a:spcPct val="90000"/>
              </a:lnSpc>
              <a:spcBef>
                <a:spcPct val="0"/>
              </a:spcBef>
              <a:spcAft>
                <a:spcPct val="35000"/>
              </a:spcAft>
            </a:pPr>
            <a:r>
              <a:rPr lang="en-US" b="1" dirty="0">
                <a:solidFill>
                  <a:srgbClr val="367C2B"/>
                </a:solidFill>
                <a:latin typeface="Helvetica Neue Condensed" charset="0"/>
                <a:ea typeface="Helvetica Neue Condensed" charset="0"/>
                <a:cs typeface="Helvetica Neue Condensed" charset="0"/>
              </a:rPr>
              <a:t>Kanban</a:t>
            </a:r>
            <a:endParaRPr lang="en-US" sz="1800" b="1" i="0" kern="1200" dirty="0">
              <a:solidFill>
                <a:srgbClr val="367C2B"/>
              </a:solidFill>
              <a:latin typeface="Helvetica Neue Condensed" charset="0"/>
              <a:ea typeface="Helvetica Neue Condensed" charset="0"/>
              <a:cs typeface="Helvetica Neue Condensed" charset="0"/>
            </a:endParaRPr>
          </a:p>
        </p:txBody>
      </p:sp>
      <p:sp>
        <p:nvSpPr>
          <p:cNvPr id="12" name="Freeform 11"/>
          <p:cNvSpPr/>
          <p:nvPr/>
        </p:nvSpPr>
        <p:spPr>
          <a:xfrm>
            <a:off x="36142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b="1" dirty="0">
                <a:solidFill>
                  <a:srgbClr val="367C2B"/>
                </a:solidFill>
                <a:latin typeface="Helvetica Neue Condensed" charset="0"/>
                <a:ea typeface="Helvetica Neue Condensed" charset="0"/>
                <a:cs typeface="Helvetica Neue Condensed" charset="0"/>
              </a:rPr>
              <a:t>Repository</a:t>
            </a:r>
            <a:endParaRPr lang="en-US" sz="1800" b="1" i="0" kern="1200" dirty="0">
              <a:solidFill>
                <a:srgbClr val="367C2B"/>
              </a:solidFill>
              <a:latin typeface="Helvetica Neue Condensed" charset="0"/>
              <a:ea typeface="Helvetica Neue Condensed" charset="0"/>
              <a:cs typeface="Helvetica Neue Condensed" charset="0"/>
            </a:endParaRPr>
          </a:p>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Documentation</a:t>
            </a:r>
          </a:p>
        </p:txBody>
      </p:sp>
      <p:sp>
        <p:nvSpPr>
          <p:cNvPr id="13" name="Freeform 12"/>
          <p:cNvSpPr/>
          <p:nvPr/>
        </p:nvSpPr>
        <p:spPr>
          <a:xfrm>
            <a:off x="55256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Communication</a:t>
            </a:r>
          </a:p>
        </p:txBody>
      </p:sp>
      <p:sp>
        <p:nvSpPr>
          <p:cNvPr id="14" name="Freeform 13"/>
          <p:cNvSpPr/>
          <p:nvPr/>
        </p:nvSpPr>
        <p:spPr>
          <a:xfrm>
            <a:off x="74369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Pair programming</a:t>
            </a:r>
          </a:p>
        </p:txBody>
      </p:sp>
    </p:spTree>
    <p:extLst>
      <p:ext uri="{BB962C8B-B14F-4D97-AF65-F5344CB8AC3E}">
        <p14:creationId xmlns:p14="http://schemas.microsoft.com/office/powerpoint/2010/main" val="69059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367C2B"/>
                </a:solidFill>
                <a:latin typeface="Helvetica Neue Condensed" charset="0"/>
                <a:ea typeface="Helvetica Neue Condensed" charset="0"/>
                <a:cs typeface="Helvetica Neue Condensed" charset="0"/>
              </a:rPr>
              <a:t>Project Management (Improvements)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35</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Freeform 10"/>
          <p:cNvSpPr/>
          <p:nvPr/>
        </p:nvSpPr>
        <p:spPr>
          <a:xfrm>
            <a:off x="203454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err="1">
                <a:latin typeface="Helvetica Neue Condensed" charset="0"/>
                <a:ea typeface="Helvetica Neue Condensed" charset="0"/>
                <a:cs typeface="Helvetica Neue Condensed" charset="0"/>
              </a:rPr>
              <a:t>Gitlab</a:t>
            </a:r>
            <a:endParaRPr lang="en-US" sz="2300" b="1" i="0" kern="1200" dirty="0">
              <a:latin typeface="Helvetica Neue Condensed" charset="0"/>
              <a:ea typeface="Helvetica Neue Condensed" charset="0"/>
              <a:cs typeface="Helvetica Neue Condensed" charset="0"/>
            </a:endParaRPr>
          </a:p>
        </p:txBody>
      </p:sp>
      <p:sp>
        <p:nvSpPr>
          <p:cNvPr id="12" name="Freeform 11"/>
          <p:cNvSpPr/>
          <p:nvPr/>
        </p:nvSpPr>
        <p:spPr>
          <a:xfrm>
            <a:off x="203454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CI/CD</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Tags</a:t>
            </a:r>
          </a:p>
          <a:p>
            <a:pPr marL="228600" lvl="1" indent="-228600" algn="l" defTabSz="1022350">
              <a:lnSpc>
                <a:spcPct val="90000"/>
              </a:lnSpc>
              <a:spcBef>
                <a:spcPct val="0"/>
              </a:spcBef>
              <a:spcAft>
                <a:spcPct val="15000"/>
              </a:spcAft>
              <a:buChar char="•"/>
            </a:pPr>
            <a:endParaRPr lang="en-US" sz="2300" b="0" i="0" kern="1200" dirty="0">
              <a:solidFill>
                <a:srgbClr val="367C2B"/>
              </a:solidFill>
              <a:latin typeface="Helvetica Neue Medium" charset="0"/>
              <a:ea typeface="Helvetica Neue Medium" charset="0"/>
              <a:cs typeface="Helvetica Neue Medium" charset="0"/>
            </a:endParaRPr>
          </a:p>
        </p:txBody>
      </p:sp>
      <p:sp>
        <p:nvSpPr>
          <p:cNvPr id="14" name="Freeform 13"/>
          <p:cNvSpPr/>
          <p:nvPr/>
        </p:nvSpPr>
        <p:spPr>
          <a:xfrm>
            <a:off x="485775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Ticket</a:t>
            </a:r>
          </a:p>
        </p:txBody>
      </p:sp>
      <p:sp>
        <p:nvSpPr>
          <p:cNvPr id="15" name="Freeform 14"/>
          <p:cNvSpPr/>
          <p:nvPr/>
        </p:nvSpPr>
        <p:spPr>
          <a:xfrm>
            <a:off x="485775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Story point</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Estimation</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Timesheet</a:t>
            </a:r>
          </a:p>
        </p:txBody>
      </p:sp>
      <p:sp>
        <p:nvSpPr>
          <p:cNvPr id="16" name="Freeform 15"/>
          <p:cNvSpPr/>
          <p:nvPr/>
        </p:nvSpPr>
        <p:spPr>
          <a:xfrm>
            <a:off x="768096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Communication</a:t>
            </a:r>
          </a:p>
        </p:txBody>
      </p:sp>
      <p:sp>
        <p:nvSpPr>
          <p:cNvPr id="17" name="Freeform 16"/>
          <p:cNvSpPr/>
          <p:nvPr/>
        </p:nvSpPr>
        <p:spPr>
          <a:xfrm>
            <a:off x="768096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Retrospective</a:t>
            </a:r>
          </a:p>
        </p:txBody>
      </p:sp>
    </p:spTree>
    <p:extLst>
      <p:ext uri="{BB962C8B-B14F-4D97-AF65-F5344CB8AC3E}">
        <p14:creationId xmlns:p14="http://schemas.microsoft.com/office/powerpoint/2010/main" val="195101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36</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0" name="Oval 9"/>
          <p:cNvSpPr/>
          <p:nvPr/>
        </p:nvSpPr>
        <p:spPr>
          <a:xfrm>
            <a:off x="1176995" y="1494020"/>
            <a:ext cx="367705" cy="29656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Helvetica Neue" charset="0"/>
              <a:ea typeface="Helvetica Neue" charset="0"/>
              <a:cs typeface="Helvetica Neue" charset="0"/>
            </a:endParaRPr>
          </a:p>
        </p:txBody>
      </p:sp>
      <p:sp>
        <p:nvSpPr>
          <p:cNvPr id="11" name="Rectangle 10"/>
          <p:cNvSpPr/>
          <p:nvPr/>
        </p:nvSpPr>
        <p:spPr>
          <a:xfrm>
            <a:off x="1176995" y="2187146"/>
            <a:ext cx="2233470" cy="3657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Arian</a:t>
            </a:r>
          </a:p>
          <a:p>
            <a:pPr algn="ctr"/>
            <a:r>
              <a:rPr lang="en-US" dirty="0" err="1">
                <a:latin typeface="Helvetica Neue" charset="0"/>
                <a:ea typeface="Helvetica Neue" charset="0"/>
                <a:cs typeface="Helvetica Neue" charset="0"/>
              </a:rPr>
              <a:t>Arif</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Arinze</a:t>
            </a:r>
          </a:p>
          <a:p>
            <a:pPr algn="ctr"/>
            <a:r>
              <a:rPr lang="en-US" dirty="0">
                <a:latin typeface="Helvetica Neue" charset="0"/>
                <a:ea typeface="Helvetica Neue" charset="0"/>
                <a:cs typeface="Helvetica Neue" charset="0"/>
              </a:rPr>
              <a:t>June</a:t>
            </a:r>
          </a:p>
          <a:p>
            <a:pPr algn="ctr"/>
            <a:r>
              <a:rPr lang="en-US" dirty="0">
                <a:latin typeface="Helvetica Neue" charset="0"/>
                <a:ea typeface="Helvetica Neue" charset="0"/>
                <a:cs typeface="Helvetica Neue" charset="0"/>
              </a:rPr>
              <a:t>Katarina</a:t>
            </a:r>
          </a:p>
          <a:p>
            <a:pPr algn="ctr"/>
            <a:r>
              <a:rPr lang="en-US" dirty="0" err="1">
                <a:latin typeface="Helvetica Neue" charset="0"/>
                <a:ea typeface="Helvetica Neue" charset="0"/>
                <a:cs typeface="Helvetica Neue" charset="0"/>
              </a:rPr>
              <a:t>Priyom</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Raghad</a:t>
            </a:r>
          </a:p>
          <a:p>
            <a:pPr algn="ctr"/>
            <a:r>
              <a:rPr lang="en-US" dirty="0" err="1">
                <a:latin typeface="Helvetica Neue" charset="0"/>
                <a:ea typeface="Helvetica Neue" charset="0"/>
                <a:cs typeface="Helvetica Neue" charset="0"/>
              </a:rPr>
              <a:t>Tayyaba</a:t>
            </a:r>
            <a:r>
              <a:rPr lang="en-US" dirty="0">
                <a:latin typeface="Helvetica Neue" charset="0"/>
                <a:ea typeface="Helvetica Neue" charset="0"/>
                <a:cs typeface="Helvetica Neue" charset="0"/>
              </a:rPr>
              <a:t> </a:t>
            </a:r>
            <a:br>
              <a:rPr lang="en-US" dirty="0">
                <a:latin typeface="Helvetica Neue" charset="0"/>
                <a:ea typeface="Helvetica Neue" charset="0"/>
                <a:cs typeface="Helvetica Neue" charset="0"/>
              </a:rPr>
            </a:br>
            <a:r>
              <a:rPr lang="en-US" dirty="0" err="1">
                <a:latin typeface="Helvetica Neue" charset="0"/>
                <a:ea typeface="Helvetica Neue" charset="0"/>
                <a:cs typeface="Helvetica Neue" charset="0"/>
              </a:rPr>
              <a:t>Talant</a:t>
            </a:r>
            <a:endParaRPr lang="en-US" dirty="0">
              <a:latin typeface="Helvetica Neue" charset="0"/>
              <a:ea typeface="Helvetica Neue" charset="0"/>
              <a:cs typeface="Helvetica Neue" charset="0"/>
            </a:endParaRPr>
          </a:p>
          <a:p>
            <a:pPr algn="ctr"/>
            <a:r>
              <a:rPr lang="en-US" dirty="0" err="1">
                <a:latin typeface="Helvetica Neue" charset="0"/>
                <a:ea typeface="Helvetica Neue" charset="0"/>
                <a:cs typeface="Helvetica Neue" charset="0"/>
              </a:rPr>
              <a:t>Mahrukh</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Nabid</a:t>
            </a:r>
          </a:p>
        </p:txBody>
      </p:sp>
      <p:sp>
        <p:nvSpPr>
          <p:cNvPr id="14" name="Rectangle 13"/>
          <p:cNvSpPr/>
          <p:nvPr/>
        </p:nvSpPr>
        <p:spPr>
          <a:xfrm>
            <a:off x="4527199" y="787340"/>
            <a:ext cx="2282254" cy="11420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Mr. Ralf Carbon</a:t>
            </a:r>
          </a:p>
          <a:p>
            <a:pPr algn="ctr"/>
            <a:r>
              <a:rPr lang="en-US" dirty="0">
                <a:latin typeface="Helvetica Neue" charset="0"/>
                <a:ea typeface="Helvetica Neue" charset="0"/>
                <a:cs typeface="Helvetica Neue" charset="0"/>
              </a:rPr>
              <a:t>Mr. Patrick </a:t>
            </a:r>
            <a:r>
              <a:rPr lang="en-US" dirty="0" err="1">
                <a:latin typeface="Helvetica Neue" charset="0"/>
                <a:ea typeface="Helvetica Neue" charset="0"/>
                <a:cs typeface="Helvetica Neue" charset="0"/>
              </a:rPr>
              <a:t>Haaser</a:t>
            </a:r>
            <a:endParaRPr lang="en-US" dirty="0">
              <a:latin typeface="Helvetica Neue" charset="0"/>
              <a:ea typeface="Helvetica Neue" charset="0"/>
              <a:cs typeface="Helvetica Neue" charset="0"/>
            </a:endParaRPr>
          </a:p>
        </p:txBody>
      </p:sp>
      <p:sp>
        <p:nvSpPr>
          <p:cNvPr id="16" name="Rectangle 15"/>
          <p:cNvSpPr/>
          <p:nvPr/>
        </p:nvSpPr>
        <p:spPr>
          <a:xfrm>
            <a:off x="4757390" y="5258105"/>
            <a:ext cx="2233470" cy="76996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Supervisors</a:t>
            </a:r>
          </a:p>
        </p:txBody>
      </p:sp>
      <p:sp>
        <p:nvSpPr>
          <p:cNvPr id="12" name="Can 11"/>
          <p:cNvSpPr/>
          <p:nvPr/>
        </p:nvSpPr>
        <p:spPr>
          <a:xfrm>
            <a:off x="8797371" y="1765814"/>
            <a:ext cx="2369658" cy="3496962"/>
          </a:xfrm>
          <a:prstGeom prst="can">
            <a:avLst/>
          </a:prstGeom>
        </p:spPr>
        <p:style>
          <a:lnRef idx="1">
            <a:schemeClr val="accent1"/>
          </a:lnRef>
          <a:fillRef idx="2">
            <a:schemeClr val="accent1"/>
          </a:fillRef>
          <a:effectRef idx="1">
            <a:schemeClr val="accent1"/>
          </a:effectRef>
          <a:fontRef idx="minor">
            <a:schemeClr val="dk1"/>
          </a:fontRef>
        </p:style>
        <p:txBody>
          <a:bodyPr tIns="251999" rtlCol="0" anchor="ctr"/>
          <a:lstStyle/>
          <a:p>
            <a:pPr marL="285750" indent="-285750">
              <a:buFont typeface="Arial" charset="0"/>
              <a:buChar char="•"/>
            </a:pPr>
            <a:r>
              <a:rPr lang="en-US" dirty="0">
                <a:latin typeface="Helvetica Neue" charset="0"/>
                <a:ea typeface="Helvetica Neue" charset="0"/>
                <a:cs typeface="Helvetica Neue" charset="0"/>
              </a:rPr>
              <a:t>Requirements</a:t>
            </a:r>
            <a:br>
              <a:rPr lang="en-US" dirty="0">
                <a:latin typeface="Helvetica Neue" charset="0"/>
                <a:ea typeface="Helvetica Neue" charset="0"/>
                <a:cs typeface="Helvetica Neue" charset="0"/>
              </a:rPr>
            </a:br>
            <a:endParaRPr lang="en-US" dirty="0">
              <a:latin typeface="Helvetica Neue" charset="0"/>
              <a:ea typeface="Helvetica Neue" charset="0"/>
              <a:cs typeface="Helvetica Neue" charset="0"/>
            </a:endParaRPr>
          </a:p>
          <a:p>
            <a:pPr marL="285750" indent="-285750">
              <a:buFont typeface="Arial" charset="0"/>
              <a:buChar char="•"/>
            </a:pPr>
            <a:r>
              <a:rPr lang="en-US" dirty="0">
                <a:latin typeface="Helvetica Neue" charset="0"/>
                <a:ea typeface="Helvetica Neue" charset="0"/>
                <a:cs typeface="Helvetica Neue" charset="0"/>
              </a:rPr>
              <a:t>Use cases</a:t>
            </a:r>
            <a:br>
              <a:rPr lang="en-US" dirty="0">
                <a:latin typeface="Helvetica Neue" charset="0"/>
                <a:ea typeface="Helvetica Neue" charset="0"/>
                <a:cs typeface="Helvetica Neue" charset="0"/>
              </a:rPr>
            </a:br>
            <a:endParaRPr lang="en-US" dirty="0">
              <a:latin typeface="Helvetica Neue" charset="0"/>
              <a:ea typeface="Helvetica Neue" charset="0"/>
              <a:cs typeface="Helvetica Neue" charset="0"/>
            </a:endParaRPr>
          </a:p>
          <a:p>
            <a:pPr marL="285750" indent="-285750">
              <a:buFont typeface="Arial" charset="0"/>
              <a:buChar char="•"/>
            </a:pPr>
            <a:r>
              <a:rPr lang="en-US" dirty="0">
                <a:latin typeface="Helvetica Neue" charset="0"/>
                <a:ea typeface="Helvetica Neue" charset="0"/>
                <a:cs typeface="Helvetica Neue" charset="0"/>
              </a:rPr>
              <a:t>Architecture</a:t>
            </a:r>
            <a:br>
              <a:rPr lang="en-US" dirty="0">
                <a:latin typeface="Helvetica Neue" charset="0"/>
                <a:ea typeface="Helvetica Neue" charset="0"/>
                <a:cs typeface="Helvetica Neue" charset="0"/>
              </a:rPr>
            </a:br>
            <a:endParaRPr lang="en-US" dirty="0">
              <a:latin typeface="Helvetica Neue" charset="0"/>
              <a:ea typeface="Helvetica Neue" charset="0"/>
              <a:cs typeface="Helvetica Neue" charset="0"/>
            </a:endParaRPr>
          </a:p>
          <a:p>
            <a:pPr marL="285750" indent="-285750">
              <a:buFont typeface="Arial" charset="0"/>
              <a:buChar char="•"/>
            </a:pPr>
            <a:r>
              <a:rPr lang="en-US" dirty="0" err="1">
                <a:latin typeface="Helvetica Neue" charset="0"/>
                <a:ea typeface="Helvetica Neue" charset="0"/>
                <a:cs typeface="Helvetica Neue" charset="0"/>
              </a:rPr>
              <a:t>CarPlay</a:t>
            </a:r>
            <a:r>
              <a:rPr lang="en-US" dirty="0">
                <a:latin typeface="Helvetica Neue" charset="0"/>
                <a:ea typeface="Helvetica Neue" charset="0"/>
                <a:cs typeface="Helvetica Neue" charset="0"/>
              </a:rPr>
              <a:t> App</a:t>
            </a:r>
          </a:p>
        </p:txBody>
      </p:sp>
      <p:cxnSp>
        <p:nvCxnSpPr>
          <p:cNvPr id="18" name="Elbow Connector 17"/>
          <p:cNvCxnSpPr>
            <a:stCxn id="10" idx="4"/>
            <a:endCxn id="11" idx="0"/>
          </p:cNvCxnSpPr>
          <p:nvPr/>
        </p:nvCxnSpPr>
        <p:spPr>
          <a:xfrm rot="16200000" flipH="1">
            <a:off x="1629008" y="1522423"/>
            <a:ext cx="396563" cy="9328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1" idx="3"/>
            <a:endCxn id="14" idx="0"/>
          </p:cNvCxnSpPr>
          <p:nvPr/>
        </p:nvCxnSpPr>
        <p:spPr>
          <a:xfrm flipV="1">
            <a:off x="3410465" y="787340"/>
            <a:ext cx="2257861" cy="3228606"/>
          </a:xfrm>
          <a:prstGeom prst="bentConnector4">
            <a:avLst>
              <a:gd name="adj1" fmla="val 24730"/>
              <a:gd name="adj2" fmla="val 10708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Elbow Connector 23"/>
          <p:cNvCxnSpPr>
            <a:stCxn id="11" idx="3"/>
            <a:endCxn id="16" idx="2"/>
          </p:cNvCxnSpPr>
          <p:nvPr/>
        </p:nvCxnSpPr>
        <p:spPr>
          <a:xfrm>
            <a:off x="3410465" y="4015946"/>
            <a:ext cx="2463660" cy="2012123"/>
          </a:xfrm>
          <a:prstGeom prst="bentConnector4">
            <a:avLst>
              <a:gd name="adj1" fmla="val 22564"/>
              <a:gd name="adj2" fmla="val 11136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Cloud 26"/>
          <p:cNvSpPr/>
          <p:nvPr/>
        </p:nvSpPr>
        <p:spPr>
          <a:xfrm>
            <a:off x="4527199" y="2586446"/>
            <a:ext cx="2693852" cy="185171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charset="0"/>
                <a:ea typeface="Helvetica Neue" charset="0"/>
                <a:cs typeface="Helvetica Neue" charset="0"/>
              </a:rPr>
              <a:t>Discussion, R&amp;D, idea</a:t>
            </a:r>
          </a:p>
        </p:txBody>
      </p:sp>
      <p:cxnSp>
        <p:nvCxnSpPr>
          <p:cNvPr id="29" name="Elbow Connector 28"/>
          <p:cNvCxnSpPr>
            <a:stCxn id="14" idx="3"/>
            <a:endCxn id="27" idx="3"/>
          </p:cNvCxnSpPr>
          <p:nvPr/>
        </p:nvCxnSpPr>
        <p:spPr>
          <a:xfrm flipH="1">
            <a:off x="5874125" y="1358362"/>
            <a:ext cx="935328" cy="1333958"/>
          </a:xfrm>
          <a:prstGeom prst="bentConnector4">
            <a:avLst>
              <a:gd name="adj1" fmla="val -24441"/>
              <a:gd name="adj2" fmla="val 67435"/>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Elbow Connector 29"/>
          <p:cNvCxnSpPr>
            <a:stCxn id="16" idx="3"/>
            <a:endCxn id="27" idx="1"/>
          </p:cNvCxnSpPr>
          <p:nvPr/>
        </p:nvCxnSpPr>
        <p:spPr>
          <a:xfrm flipH="1" flipV="1">
            <a:off x="5874125" y="4436190"/>
            <a:ext cx="1116735" cy="1206897"/>
          </a:xfrm>
          <a:prstGeom prst="bentConnector4">
            <a:avLst>
              <a:gd name="adj1" fmla="val -20470"/>
              <a:gd name="adj2" fmla="val 6586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27" idx="0"/>
            <a:endCxn id="12" idx="2"/>
          </p:cNvCxnSpPr>
          <p:nvPr/>
        </p:nvCxnSpPr>
        <p:spPr>
          <a:xfrm>
            <a:off x="7218806" y="3512304"/>
            <a:ext cx="1578565" cy="19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itle 1"/>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Summary</a:t>
            </a:r>
          </a:p>
        </p:txBody>
      </p:sp>
    </p:spTree>
    <p:extLst>
      <p:ext uri="{BB962C8B-B14F-4D97-AF65-F5344CB8AC3E}">
        <p14:creationId xmlns:p14="http://schemas.microsoft.com/office/powerpoint/2010/main" val="1997966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 y="6415659"/>
            <a:ext cx="12192002" cy="437317"/>
            <a:chOff x="1" y="6415659"/>
            <a:chExt cx="12192002" cy="437317"/>
          </a:xfrm>
        </p:grpSpPr>
        <p:sp>
          <p:nvSpPr>
            <p:cNvPr id="13" name="Rectangle 1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CEBF581-63FE-4B92-8471-20ACE03C8917}"/>
              </a:ext>
            </a:extLst>
          </p:cNvPr>
          <p:cNvSpPr>
            <a:spLocks noGrp="1"/>
          </p:cNvSpPr>
          <p:nvPr>
            <p:ph type="title"/>
          </p:nvPr>
        </p:nvSpPr>
        <p:spPr>
          <a:xfrm>
            <a:off x="838200" y="249991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Thank You </a:t>
            </a:r>
            <a:r>
              <a:rPr lang="en-US" b="1" dirty="0">
                <a:solidFill>
                  <a:srgbClr val="367C2B"/>
                </a:solidFill>
                <a:latin typeface="Helvetica Neue Condensed" charset="0"/>
                <a:ea typeface="Helvetica Neue Condensed" charset="0"/>
                <a:cs typeface="Helvetica Neue Condensed" charset="0"/>
                <a:sym typeface="Wingdings"/>
              </a:rPr>
              <a:t></a:t>
            </a:r>
            <a:endParaRPr lang="en-US" b="1" dirty="0">
              <a:solidFill>
                <a:srgbClr val="367C2B"/>
              </a:solidFill>
              <a:latin typeface="Helvetica Neue Condensed" charset="0"/>
              <a:ea typeface="Helvetica Neue Condensed" charset="0"/>
              <a:cs typeface="Helvetica Neue Condensed" charset="0"/>
            </a:endParaRPr>
          </a:p>
        </p:txBody>
      </p:sp>
      <p:sp>
        <p:nvSpPr>
          <p:cNvPr id="4" name="Date Placeholder 3">
            <a:extLst>
              <a:ext uri="{FF2B5EF4-FFF2-40B4-BE49-F238E27FC236}">
                <a16:creationId xmlns:a16="http://schemas.microsoft.com/office/drawing/2014/main" id="{B8BBD013-8849-471C-89EF-CD4DAA138CA0}"/>
              </a:ext>
            </a:extLst>
          </p:cNvPr>
          <p:cNvSpPr>
            <a:spLocks noGrp="1"/>
          </p:cNvSpPr>
          <p:nvPr>
            <p:ph type="dt" sz="half" idx="10"/>
          </p:nvPr>
        </p:nvSpPr>
        <p:spPr/>
        <p:txBody>
          <a:bodyPr/>
          <a:lstStyle/>
          <a:p>
            <a:r>
              <a:rPr lang="en-US">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id="{510EFBFB-D348-4D13-B91F-CDC475CC2B2B}"/>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0DA4C5EA-A274-4285-8D91-60C66ECD5FF8}"/>
              </a:ext>
            </a:extLst>
          </p:cNvPr>
          <p:cNvSpPr>
            <a:spLocks noGrp="1"/>
          </p:cNvSpPr>
          <p:nvPr>
            <p:ph type="sldNum" sz="quarter" idx="12"/>
          </p:nvPr>
        </p:nvSpPr>
        <p:spPr/>
        <p:txBody>
          <a:bodyPr/>
          <a:lstStyle/>
          <a:p>
            <a:fld id="{887B9A8D-1C57-B84A-A36C-FA5B35E2101E}" type="slidenum">
              <a:rPr lang="en-US">
                <a:solidFill>
                  <a:schemeClr val="bg1"/>
                </a:solidFill>
              </a:rPr>
              <a:t>37</a:t>
            </a:fld>
            <a:endParaRPr lang="en-US" dirty="0">
              <a:solidFill>
                <a:schemeClr val="bg1"/>
              </a:solidFill>
            </a:endParaRPr>
          </a:p>
        </p:txBody>
      </p:sp>
      <p:pic>
        <p:nvPicPr>
          <p:cNvPr id="9" name="صورة 11">
            <a:extLst>
              <a:ext uri="{FF2B5EF4-FFF2-40B4-BE49-F238E27FC236}">
                <a16:creationId xmlns:a16="http://schemas.microsoft.com/office/drawing/2014/main" id="{9BBF5879-EBAE-4D17-9A84-E8F0C03D4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746" y="465287"/>
            <a:ext cx="4040802" cy="3879169"/>
          </a:xfrm>
          <a:prstGeom prst="rect">
            <a:avLst/>
          </a:prstGeom>
        </p:spPr>
      </p:pic>
      <p:grpSp>
        <p:nvGrpSpPr>
          <p:cNvPr id="3" name="Group 2"/>
          <p:cNvGrpSpPr/>
          <p:nvPr/>
        </p:nvGrpSpPr>
        <p:grpSpPr>
          <a:xfrm>
            <a:off x="5489446" y="4488355"/>
            <a:ext cx="5867401" cy="1736305"/>
            <a:chOff x="5489446" y="4488355"/>
            <a:chExt cx="5867401" cy="1736305"/>
          </a:xfrm>
        </p:grpSpPr>
        <p:sp>
          <p:nvSpPr>
            <p:cNvPr id="10" name="مستطيل 10">
              <a:extLst>
                <a:ext uri="{FF2B5EF4-FFF2-40B4-BE49-F238E27FC236}">
                  <a16:creationId xmlns:a16="http://schemas.microsoft.com/office/drawing/2014/main" id="{84A30F30-EF3B-4A87-8C1E-DC1A5D192404}"/>
                </a:ext>
              </a:extLst>
            </p:cNvPr>
            <p:cNvSpPr/>
            <p:nvPr/>
          </p:nvSpPr>
          <p:spPr>
            <a:xfrm>
              <a:off x="6917767" y="4488355"/>
              <a:ext cx="3010761" cy="830997"/>
            </a:xfrm>
            <a:prstGeom prst="rect">
              <a:avLst/>
            </a:prstGeom>
          </p:spPr>
          <p:txBody>
            <a:bodyPr wrap="none">
              <a:spAutoFit/>
            </a:bodyPr>
            <a:lstStyle/>
            <a:p>
              <a:pPr algn="ctr"/>
              <a:r>
                <a:rPr lang="en-US" sz="4800" dirty="0">
                  <a:solidFill>
                    <a:srgbClr val="367C2B"/>
                  </a:solidFill>
                  <a:latin typeface="Helvetica Neue" charset="0"/>
                  <a:ea typeface="Helvetica Neue" charset="0"/>
                  <a:cs typeface="Helvetica Neue" charset="0"/>
                </a:rPr>
                <a:t>Drive Safe</a:t>
              </a:r>
              <a:endParaRPr lang="en-US" sz="4800" dirty="0">
                <a:latin typeface="Helvetica Neue" charset="0"/>
                <a:ea typeface="Helvetica Neue" charset="0"/>
                <a:cs typeface="Helvetica Neue" charset="0"/>
              </a:endParaRPr>
            </a:p>
          </p:txBody>
        </p:sp>
        <p:sp>
          <p:nvSpPr>
            <p:cNvPr id="11" name="مربع نص 2">
              <a:extLst>
                <a:ext uri="{FF2B5EF4-FFF2-40B4-BE49-F238E27FC236}">
                  <a16:creationId xmlns:a16="http://schemas.microsoft.com/office/drawing/2014/main" id="{21B57CB0-EF60-46E7-B132-25A42590324E}"/>
                </a:ext>
              </a:extLst>
            </p:cNvPr>
            <p:cNvSpPr txBox="1"/>
            <p:nvPr/>
          </p:nvSpPr>
          <p:spPr>
            <a:xfrm>
              <a:off x="5489446" y="5393663"/>
              <a:ext cx="5867401" cy="830997"/>
            </a:xfrm>
            <a:prstGeom prst="rect">
              <a:avLst/>
            </a:prstGeom>
            <a:noFill/>
          </p:spPr>
          <p:txBody>
            <a:bodyPr wrap="square" rtlCol="1">
              <a:spAutoFit/>
            </a:bodyPr>
            <a:lstStyle/>
            <a:p>
              <a:pPr algn="ctr"/>
              <a:r>
                <a:rPr lang="en-US" sz="4800" dirty="0">
                  <a:solidFill>
                    <a:srgbClr val="367C2B"/>
                  </a:solidFill>
                  <a:latin typeface="Helvetica Neue" charset="0"/>
                  <a:ea typeface="Helvetica Neue" charset="0"/>
                  <a:cs typeface="Helvetica Neue" charset="0"/>
                </a:rPr>
                <a:t>While Connected</a:t>
              </a:r>
              <a:endParaRPr lang="ar-SA" sz="4800" dirty="0">
                <a:solidFill>
                  <a:srgbClr val="367C2B"/>
                </a:solidFill>
                <a:latin typeface="Helvetica Neue" charset="0"/>
                <a:ea typeface="Helvetica Neue" charset="0"/>
                <a:cs typeface="Helvetica Neue" charset="0"/>
              </a:endParaRPr>
            </a:p>
          </p:txBody>
        </p:sp>
      </p:grpSp>
    </p:spTree>
    <p:extLst>
      <p:ext uri="{BB962C8B-B14F-4D97-AF65-F5344CB8AC3E}">
        <p14:creationId xmlns:p14="http://schemas.microsoft.com/office/powerpoint/2010/main" val="50359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12221" y="641044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Methodology &amp; Lessons Learned</a:t>
            </a:r>
          </a:p>
        </p:txBody>
      </p:sp>
      <p:sp>
        <p:nvSpPr>
          <p:cNvPr id="30" name="Freeform: Shape 29">
            <a:extLst>
              <a:ext uri="{FF2B5EF4-FFF2-40B4-BE49-F238E27FC236}">
                <a16:creationId xmlns:a16="http://schemas.microsoft.com/office/drawing/2014/main" id="{BF36647C-43AE-464F-BC61-741439872EAB}"/>
              </a:ext>
            </a:extLst>
          </p:cNvPr>
          <p:cNvSpPr/>
          <p:nvPr/>
        </p:nvSpPr>
        <p:spPr>
          <a:xfrm>
            <a:off x="4012221" y="1742304"/>
            <a:ext cx="4064569" cy="1200500"/>
          </a:xfrm>
          <a:custGeom>
            <a:avLst/>
            <a:gdLst>
              <a:gd name="connsiteX0" fmla="*/ 0 w 4114793"/>
              <a:gd name="connsiteY0" fmla="*/ 112704 h 1127038"/>
              <a:gd name="connsiteX1" fmla="*/ 112704 w 4114793"/>
              <a:gd name="connsiteY1" fmla="*/ 0 h 1127038"/>
              <a:gd name="connsiteX2" fmla="*/ 4002089 w 4114793"/>
              <a:gd name="connsiteY2" fmla="*/ 0 h 1127038"/>
              <a:gd name="connsiteX3" fmla="*/ 4114793 w 4114793"/>
              <a:gd name="connsiteY3" fmla="*/ 112704 h 1127038"/>
              <a:gd name="connsiteX4" fmla="*/ 4114793 w 4114793"/>
              <a:gd name="connsiteY4" fmla="*/ 1014334 h 1127038"/>
              <a:gd name="connsiteX5" fmla="*/ 4002089 w 4114793"/>
              <a:gd name="connsiteY5" fmla="*/ 1127038 h 1127038"/>
              <a:gd name="connsiteX6" fmla="*/ 112704 w 4114793"/>
              <a:gd name="connsiteY6" fmla="*/ 1127038 h 1127038"/>
              <a:gd name="connsiteX7" fmla="*/ 0 w 4114793"/>
              <a:gd name="connsiteY7" fmla="*/ 1014334 h 1127038"/>
              <a:gd name="connsiteX8" fmla="*/ 0 w 4114793"/>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3" h="1127038">
                <a:moveTo>
                  <a:pt x="0" y="112704"/>
                </a:moveTo>
                <a:cubicBezTo>
                  <a:pt x="0" y="50459"/>
                  <a:pt x="50459" y="0"/>
                  <a:pt x="112704" y="0"/>
                </a:cubicBezTo>
                <a:lnTo>
                  <a:pt x="4002089" y="0"/>
                </a:lnTo>
                <a:cubicBezTo>
                  <a:pt x="4064334" y="0"/>
                  <a:pt x="4114793" y="50459"/>
                  <a:pt x="4114793" y="112704"/>
                </a:cubicBezTo>
                <a:lnTo>
                  <a:pt x="4114793" y="1014334"/>
                </a:lnTo>
                <a:cubicBezTo>
                  <a:pt x="4114793" y="1076579"/>
                  <a:pt x="4064334" y="1127038"/>
                  <a:pt x="4002089"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Requirements Engineers</a:t>
            </a:r>
          </a:p>
        </p:txBody>
      </p:sp>
      <p:sp>
        <p:nvSpPr>
          <p:cNvPr id="31" name="Freeform: Shape 30">
            <a:extLst>
              <a:ext uri="{FF2B5EF4-FFF2-40B4-BE49-F238E27FC236}">
                <a16:creationId xmlns:a16="http://schemas.microsoft.com/office/drawing/2014/main" id="{90FB2553-1627-4557-ABEC-BF3B4A22000E}"/>
              </a:ext>
            </a:extLst>
          </p:cNvPr>
          <p:cNvSpPr/>
          <p:nvPr/>
        </p:nvSpPr>
        <p:spPr>
          <a:xfrm rot="3600000">
            <a:off x="7611177"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9" tIns="78892" rIns="118338"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32" name="Freeform: Shape 31">
            <a:extLst>
              <a:ext uri="{FF2B5EF4-FFF2-40B4-BE49-F238E27FC236}">
                <a16:creationId xmlns:a16="http://schemas.microsoft.com/office/drawing/2014/main" id="{D84F19C0-79F2-4056-809A-3BBC845C26FD}"/>
              </a:ext>
            </a:extLst>
          </p:cNvPr>
          <p:cNvSpPr/>
          <p:nvPr/>
        </p:nvSpPr>
        <p:spPr>
          <a:xfrm>
            <a:off x="7423175"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Client</a:t>
            </a:r>
          </a:p>
        </p:txBody>
      </p:sp>
      <p:sp>
        <p:nvSpPr>
          <p:cNvPr id="34" name="Freeform: Shape 33">
            <a:extLst>
              <a:ext uri="{FF2B5EF4-FFF2-40B4-BE49-F238E27FC236}">
                <a16:creationId xmlns:a16="http://schemas.microsoft.com/office/drawing/2014/main" id="{2C3D2AC2-91CB-4CB3-8451-A33862B7DD78}"/>
              </a:ext>
            </a:extLst>
          </p:cNvPr>
          <p:cNvSpPr/>
          <p:nvPr/>
        </p:nvSpPr>
        <p:spPr>
          <a:xfrm>
            <a:off x="2446640"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Team</a:t>
            </a:r>
          </a:p>
        </p:txBody>
      </p:sp>
      <p:sp>
        <p:nvSpPr>
          <p:cNvPr id="35" name="Freeform: Shape 34">
            <a:extLst>
              <a:ext uri="{FF2B5EF4-FFF2-40B4-BE49-F238E27FC236}">
                <a16:creationId xmlns:a16="http://schemas.microsoft.com/office/drawing/2014/main" id="{EDCCF0BE-9CD4-48DB-A94E-C5450DC95F2E}"/>
              </a:ext>
            </a:extLst>
          </p:cNvPr>
          <p:cNvSpPr/>
          <p:nvPr/>
        </p:nvSpPr>
        <p:spPr>
          <a:xfrm rot="18000000">
            <a:off x="3217791"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8" tIns="78892" rIns="118339"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Tree>
    <p:extLst>
      <p:ext uri="{BB962C8B-B14F-4D97-AF65-F5344CB8AC3E}">
        <p14:creationId xmlns:p14="http://schemas.microsoft.com/office/powerpoint/2010/main" val="7314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12221" y="641044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5</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How we choose the features</a:t>
            </a:r>
          </a:p>
        </p:txBody>
      </p:sp>
      <p:sp>
        <p:nvSpPr>
          <p:cNvPr id="3" name="TextBox 2">
            <a:extLst>
              <a:ext uri="{FF2B5EF4-FFF2-40B4-BE49-F238E27FC236}">
                <a16:creationId xmlns:a16="http://schemas.microsoft.com/office/drawing/2014/main" id="{46002249-EDB0-4770-8774-DB5780525056}"/>
              </a:ext>
            </a:extLst>
          </p:cNvPr>
          <p:cNvSpPr txBox="1"/>
          <p:nvPr/>
        </p:nvSpPr>
        <p:spPr>
          <a:xfrm>
            <a:off x="838200" y="1704782"/>
            <a:ext cx="10787742"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Helvetica Neue"/>
              </a:rPr>
              <a:t>The Map</a:t>
            </a:r>
          </a:p>
          <a:p>
            <a:pPr marL="742950" lvl="1" indent="-285750">
              <a:buFont typeface="Arial" panose="020B0604020202020204" pitchFamily="34" charset="0"/>
              <a:buChar char="•"/>
            </a:pPr>
            <a:r>
              <a:rPr lang="en-US" sz="2800" dirty="0">
                <a:latin typeface="Helvetica Neue"/>
              </a:rPr>
              <a:t>Easy to use while driving, intuitive</a:t>
            </a:r>
          </a:p>
          <a:p>
            <a:pPr marL="742950" lvl="1" indent="-285750">
              <a:buFont typeface="Arial" panose="020B0604020202020204" pitchFamily="34" charset="0"/>
              <a:buChar char="•"/>
            </a:pPr>
            <a:r>
              <a:rPr lang="en-US" sz="2800" dirty="0">
                <a:latin typeface="Helvetica Neue"/>
              </a:rPr>
              <a:t>With one glimpse, the user can get a lot of information</a:t>
            </a:r>
          </a:p>
          <a:p>
            <a:pPr marL="285750" indent="-285750">
              <a:buFont typeface="Arial" panose="020B0604020202020204" pitchFamily="34" charset="0"/>
              <a:buChar char="•"/>
            </a:pPr>
            <a:r>
              <a:rPr lang="en-US" sz="2800" dirty="0">
                <a:latin typeface="Helvetica Neue"/>
              </a:rPr>
              <a:t>Getting Machine Alerts, Field Flags and Operation Updates</a:t>
            </a:r>
          </a:p>
          <a:p>
            <a:pPr marL="742950" lvl="1" indent="-285750">
              <a:buFont typeface="Arial" panose="020B0604020202020204" pitchFamily="34" charset="0"/>
              <a:buChar char="•"/>
            </a:pPr>
            <a:r>
              <a:rPr lang="en-US" sz="2800" dirty="0">
                <a:latin typeface="Helvetica Neue"/>
              </a:rPr>
              <a:t>Since we display important events in the organization, we didn’t want to limit the user of not getting the details</a:t>
            </a:r>
          </a:p>
          <a:p>
            <a:pPr marL="742950" lvl="1" indent="-285750">
              <a:buFont typeface="Arial" panose="020B0604020202020204" pitchFamily="34" charset="0"/>
              <a:buChar char="•"/>
            </a:pPr>
            <a:r>
              <a:rPr lang="en-US" sz="2800" dirty="0">
                <a:latin typeface="Helvetica Neue"/>
              </a:rPr>
              <a:t>User-friendly by using voice commands and suggestions</a:t>
            </a:r>
          </a:p>
          <a:p>
            <a:pPr marL="285750" indent="-285750">
              <a:buFont typeface="Arial" panose="020B0604020202020204" pitchFamily="34" charset="0"/>
              <a:buChar char="•"/>
            </a:pPr>
            <a:r>
              <a:rPr lang="en-US" sz="2800" dirty="0">
                <a:latin typeface="Helvetica Neue"/>
              </a:rPr>
              <a:t>Notes</a:t>
            </a:r>
          </a:p>
          <a:p>
            <a:pPr marL="742950" lvl="1" indent="-285750">
              <a:buFont typeface="Arial" panose="020B0604020202020204" pitchFamily="34" charset="0"/>
              <a:buChar char="•"/>
            </a:pPr>
            <a:r>
              <a:rPr lang="en-US" sz="2800" dirty="0">
                <a:latin typeface="Helvetica Neue"/>
              </a:rPr>
              <a:t>Giving the user an opportunity to store all the important notes at one place, gives a feeling of a well-rounded product</a:t>
            </a:r>
          </a:p>
        </p:txBody>
      </p:sp>
    </p:spTree>
    <p:extLst>
      <p:ext uri="{BB962C8B-B14F-4D97-AF65-F5344CB8AC3E}">
        <p14:creationId xmlns:p14="http://schemas.microsoft.com/office/powerpoint/2010/main" val="4284876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8820150" cy="1325563"/>
          </a:xfrm>
        </p:spPr>
        <p:txBody>
          <a:bodyPr/>
          <a:lstStyle/>
          <a:p>
            <a:pPr algn="ctr"/>
            <a:r>
              <a:rPr lang="en-US" b="1" dirty="0">
                <a:solidFill>
                  <a:srgbClr val="367C2B"/>
                </a:solidFill>
                <a:latin typeface="Helvetica Neue Condensed"/>
                <a:ea typeface="Helvetica Neue Condensed" charset="0"/>
                <a:cs typeface="Helvetica Neue Condensed" charset="0"/>
              </a:rPr>
              <a:t>Architecture</a:t>
            </a:r>
            <a:endParaRPr lang="en-US" b="1" dirty="0">
              <a:solidFill>
                <a:srgbClr val="367C2B"/>
              </a:solidFill>
              <a:latin typeface="Helvetica Neue Condensed" charset="0"/>
              <a:ea typeface="Helvetica Neue Condensed" charset="0"/>
              <a:cs typeface="Helvetica Neue Condensed" charset="0"/>
            </a:endParaRPr>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grpSp>
        <p:nvGrpSpPr>
          <p:cNvPr id="3" name="Group 2"/>
          <p:cNvGrpSpPr/>
          <p:nvPr/>
        </p:nvGrpSpPr>
        <p:grpSpPr>
          <a:xfrm>
            <a:off x="1" y="6415659"/>
            <a:ext cx="12192002" cy="437317"/>
            <a:chOff x="1" y="6415659"/>
            <a:chExt cx="12192002" cy="437317"/>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6</a:t>
            </a:fld>
            <a:endParaRPr lang="en-US" dirty="0">
              <a:solidFill>
                <a:schemeClr val="bg1">
                  <a:lumMod val="95000"/>
                </a:schemeClr>
              </a:solidFill>
            </a:endParaRPr>
          </a:p>
        </p:txBody>
      </p:sp>
      <p:sp>
        <p:nvSpPr>
          <p:cNvPr id="9" name="Footer Placeholder 3"/>
          <p:cNvSpPr txBox="1">
            <a:spLocks/>
          </p:cNvSpPr>
          <p:nvPr/>
        </p:nvSpPr>
        <p:spPr>
          <a:xfrm>
            <a:off x="4012221" y="641044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pic>
        <p:nvPicPr>
          <p:cNvPr id="10" name="Picture 21">
            <a:extLst>
              <a:ext uri="{FF2B5EF4-FFF2-40B4-BE49-F238E27FC236}">
                <a16:creationId xmlns:a16="http://schemas.microsoft.com/office/drawing/2014/main" id="{2C65BD72-579B-0447-B2C4-B22A512584DB}"/>
              </a:ext>
            </a:extLst>
          </p:cNvPr>
          <p:cNvPicPr>
            <a:picLocks noChangeAspect="1"/>
          </p:cNvPicPr>
          <p:nvPr/>
        </p:nvPicPr>
        <p:blipFill>
          <a:blip r:embed="rId3"/>
          <a:stretch>
            <a:fillRect/>
          </a:stretch>
        </p:blipFill>
        <p:spPr>
          <a:xfrm>
            <a:off x="7490618" y="2509847"/>
            <a:ext cx="1325563" cy="1325563"/>
          </a:xfrm>
          <a:prstGeom prst="rect">
            <a:avLst/>
          </a:prstGeom>
        </p:spPr>
      </p:pic>
    </p:spTree>
    <p:extLst>
      <p:ext uri="{BB962C8B-B14F-4D97-AF65-F5344CB8AC3E}">
        <p14:creationId xmlns:p14="http://schemas.microsoft.com/office/powerpoint/2010/main" val="1970324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32060"/>
            <a:ext cx="12192002" cy="437317"/>
            <a:chOff x="1" y="6415659"/>
            <a:chExt cx="12192002" cy="437317"/>
          </a:xfrm>
        </p:grpSpPr>
        <p:sp>
          <p:nvSpPr>
            <p:cNvPr id="17" name="Rectangle 16"/>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id="{5E2DF460-97EB-4EC8-B916-C955FCFD34FD}"/>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sp>
        <p:nvSpPr>
          <p:cNvPr id="4" name="Date Placeholder 3">
            <a:extLst>
              <a:ext uri="{FF2B5EF4-FFF2-40B4-BE49-F238E27FC236}">
                <a16:creationId xmlns:a16="http://schemas.microsoft.com/office/drawing/2014/main" id="{926227B9-92DC-4E9A-9567-8CB74D4141DD}"/>
              </a:ext>
            </a:extLst>
          </p:cNvPr>
          <p:cNvSpPr>
            <a:spLocks noGrp="1"/>
          </p:cNvSpPr>
          <p:nvPr>
            <p:ph type="dt" sz="half" idx="10"/>
          </p:nvPr>
        </p:nvSpPr>
        <p:spPr>
          <a:xfrm>
            <a:off x="838200" y="6420898"/>
            <a:ext cx="2743200" cy="365125"/>
          </a:xfrm>
        </p:spPr>
        <p:txBody>
          <a:bodyPr/>
          <a:lstStyle/>
          <a:p>
            <a:r>
              <a:rPr lang="en-US">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id="{0D4F6E3D-5815-43C3-BDA4-21ED9B96159B}"/>
              </a:ext>
            </a:extLst>
          </p:cNvPr>
          <p:cNvSpPr>
            <a:spLocks noGrp="1"/>
          </p:cNvSpPr>
          <p:nvPr>
            <p:ph type="ftr" sz="quarter" idx="11"/>
          </p:nvPr>
        </p:nvSpPr>
        <p:spPr>
          <a:xfrm>
            <a:off x="4038600" y="6410140"/>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C01D4869-6B45-440B-87E8-640E242F2978}"/>
              </a:ext>
            </a:extLst>
          </p:cNvPr>
          <p:cNvSpPr>
            <a:spLocks noGrp="1"/>
          </p:cNvSpPr>
          <p:nvPr>
            <p:ph type="sldNum" sz="quarter" idx="12"/>
          </p:nvPr>
        </p:nvSpPr>
        <p:spPr>
          <a:xfrm>
            <a:off x="8675146" y="6420897"/>
            <a:ext cx="2743200" cy="365125"/>
          </a:xfrm>
        </p:spPr>
        <p:txBody>
          <a:bodyPr/>
          <a:lstStyle/>
          <a:p>
            <a:fld id="{887B9A8D-1C57-B84A-A36C-FA5B35E2101E}" type="slidenum">
              <a:rPr lang="en-US" smtClean="0">
                <a:solidFill>
                  <a:schemeClr val="bg1"/>
                </a:solidFill>
              </a:rPr>
              <a:t>7</a:t>
            </a:fld>
            <a:endParaRPr lang="en-US" dirty="0">
              <a:solidFill>
                <a:schemeClr val="bg1"/>
              </a:solidFill>
            </a:endParaRPr>
          </a:p>
        </p:txBody>
      </p:sp>
      <p:pic>
        <p:nvPicPr>
          <p:cNvPr id="12" name="Picture 12" descr="A picture containing drawing&#10;&#10;Description generated with very high confidence">
            <a:extLst>
              <a:ext uri="{FF2B5EF4-FFF2-40B4-BE49-F238E27FC236}">
                <a16:creationId xmlns:a16="http://schemas.microsoft.com/office/drawing/2014/main" id="{719119A6-3153-4784-A3D8-E6A2546EC69C}"/>
              </a:ext>
            </a:extLst>
          </p:cNvPr>
          <p:cNvPicPr>
            <a:picLocks noChangeAspect="1"/>
          </p:cNvPicPr>
          <p:nvPr/>
        </p:nvPicPr>
        <p:blipFill>
          <a:blip r:embed="rId2"/>
          <a:stretch>
            <a:fillRect/>
          </a:stretch>
        </p:blipFill>
        <p:spPr>
          <a:xfrm>
            <a:off x="4724400" y="1428147"/>
            <a:ext cx="2743200" cy="857250"/>
          </a:xfrm>
          <a:prstGeom prst="rect">
            <a:avLst/>
          </a:prstGeom>
        </p:spPr>
      </p:pic>
      <p:pic>
        <p:nvPicPr>
          <p:cNvPr id="15" name="Picture 16" descr="A close up of a mans face&#10;&#10;Description generated with very high confidence">
            <a:extLst>
              <a:ext uri="{FF2B5EF4-FFF2-40B4-BE49-F238E27FC236}">
                <a16:creationId xmlns:a16="http://schemas.microsoft.com/office/drawing/2014/main" id="{31F33240-EEE7-484C-AB8F-07E7309031F0}"/>
              </a:ext>
            </a:extLst>
          </p:cNvPr>
          <p:cNvPicPr>
            <a:picLocks noChangeAspect="1"/>
          </p:cNvPicPr>
          <p:nvPr/>
        </p:nvPicPr>
        <p:blipFill>
          <a:blip r:embed="rId3"/>
          <a:stretch>
            <a:fillRect/>
          </a:stretch>
        </p:blipFill>
        <p:spPr>
          <a:xfrm>
            <a:off x="4724400" y="5067397"/>
            <a:ext cx="2743200" cy="1005840"/>
          </a:xfrm>
          <a:prstGeom prst="rect">
            <a:avLst/>
          </a:prstGeom>
        </p:spPr>
      </p:pic>
      <p:pic>
        <p:nvPicPr>
          <p:cNvPr id="30" name="Picture 30" descr="A picture containing game&#10;&#10;Description generated with very high confidence">
            <a:extLst>
              <a:ext uri="{FF2B5EF4-FFF2-40B4-BE49-F238E27FC236}">
                <a16:creationId xmlns:a16="http://schemas.microsoft.com/office/drawing/2014/main" id="{A0D11438-FEE7-4C6D-9F48-BB721CD4CD9C}"/>
              </a:ext>
            </a:extLst>
          </p:cNvPr>
          <p:cNvPicPr>
            <a:picLocks noChangeAspect="1"/>
          </p:cNvPicPr>
          <p:nvPr/>
        </p:nvPicPr>
        <p:blipFill>
          <a:blip r:embed="rId4"/>
          <a:stretch>
            <a:fillRect/>
          </a:stretch>
        </p:blipFill>
        <p:spPr>
          <a:xfrm>
            <a:off x="8845201" y="2665467"/>
            <a:ext cx="2743200" cy="2016252"/>
          </a:xfrm>
          <a:prstGeom prst="rect">
            <a:avLst/>
          </a:prstGeom>
        </p:spPr>
      </p:pic>
      <p:pic>
        <p:nvPicPr>
          <p:cNvPr id="32" name="Picture 32" descr="A close up of a logo&#10;&#10;Description generated with very high confidence">
            <a:extLst>
              <a:ext uri="{FF2B5EF4-FFF2-40B4-BE49-F238E27FC236}">
                <a16:creationId xmlns:a16="http://schemas.microsoft.com/office/drawing/2014/main" id="{C1D6F3D1-7218-4298-982F-ACA4DAAC01BE}"/>
              </a:ext>
            </a:extLst>
          </p:cNvPr>
          <p:cNvPicPr>
            <a:picLocks noChangeAspect="1"/>
          </p:cNvPicPr>
          <p:nvPr/>
        </p:nvPicPr>
        <p:blipFill>
          <a:blip r:embed="rId5"/>
          <a:stretch>
            <a:fillRect/>
          </a:stretch>
        </p:blipFill>
        <p:spPr>
          <a:xfrm>
            <a:off x="5143500" y="2727285"/>
            <a:ext cx="1905000" cy="1905000"/>
          </a:xfrm>
          <a:prstGeom prst="rect">
            <a:avLst/>
          </a:prstGeom>
        </p:spPr>
      </p:pic>
      <p:sp>
        <p:nvSpPr>
          <p:cNvPr id="34" name="TextBox 33">
            <a:extLst>
              <a:ext uri="{FF2B5EF4-FFF2-40B4-BE49-F238E27FC236}">
                <a16:creationId xmlns:a16="http://schemas.microsoft.com/office/drawing/2014/main" id="{8F0404A3-2553-41EF-ABCA-80AC5E610CDA}"/>
              </a:ext>
            </a:extLst>
          </p:cNvPr>
          <p:cNvSpPr txBox="1"/>
          <p:nvPr/>
        </p:nvSpPr>
        <p:spPr>
          <a:xfrm>
            <a:off x="5307660" y="466795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Software Architect</a:t>
            </a:r>
          </a:p>
        </p:txBody>
      </p:sp>
      <p:sp>
        <p:nvSpPr>
          <p:cNvPr id="35" name="TextBox 34">
            <a:extLst>
              <a:ext uri="{FF2B5EF4-FFF2-40B4-BE49-F238E27FC236}">
                <a16:creationId xmlns:a16="http://schemas.microsoft.com/office/drawing/2014/main" id="{9E303BCD-D1C2-42CD-9AF4-A2DDF367BD5C}"/>
              </a:ext>
            </a:extLst>
          </p:cNvPr>
          <p:cNvSpPr txBox="1"/>
          <p:nvPr/>
        </p:nvSpPr>
        <p:spPr>
          <a:xfrm>
            <a:off x="763882" y="459269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Subscription Type</a:t>
            </a:r>
          </a:p>
        </p:txBody>
      </p:sp>
      <p:sp>
        <p:nvSpPr>
          <p:cNvPr id="36" name="TextBox 35">
            <a:extLst>
              <a:ext uri="{FF2B5EF4-FFF2-40B4-BE49-F238E27FC236}">
                <a16:creationId xmlns:a16="http://schemas.microsoft.com/office/drawing/2014/main" id="{DDC12683-85FF-4C06-93BC-12A78043CB42}"/>
              </a:ext>
            </a:extLst>
          </p:cNvPr>
          <p:cNvSpPr txBox="1"/>
          <p:nvPr/>
        </p:nvSpPr>
        <p:spPr>
          <a:xfrm>
            <a:off x="5561660" y="228788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Swift Version</a:t>
            </a:r>
          </a:p>
        </p:txBody>
      </p:sp>
      <p:sp>
        <p:nvSpPr>
          <p:cNvPr id="37" name="TextBox 36">
            <a:extLst>
              <a:ext uri="{FF2B5EF4-FFF2-40B4-BE49-F238E27FC236}">
                <a16:creationId xmlns:a16="http://schemas.microsoft.com/office/drawing/2014/main" id="{E96ABD49-FAFC-4F76-A99D-8347E0C2F4CC}"/>
              </a:ext>
            </a:extLst>
          </p:cNvPr>
          <p:cNvSpPr txBox="1"/>
          <p:nvPr/>
        </p:nvSpPr>
        <p:spPr>
          <a:xfrm>
            <a:off x="5843882" y="59849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IOS Car</a:t>
            </a:r>
          </a:p>
        </p:txBody>
      </p:sp>
      <p:sp>
        <p:nvSpPr>
          <p:cNvPr id="38" name="TextBox 37">
            <a:extLst>
              <a:ext uri="{FF2B5EF4-FFF2-40B4-BE49-F238E27FC236}">
                <a16:creationId xmlns:a16="http://schemas.microsoft.com/office/drawing/2014/main" id="{802B990F-D76F-42E3-957C-D4944C4BACAD}"/>
              </a:ext>
            </a:extLst>
          </p:cNvPr>
          <p:cNvSpPr txBox="1"/>
          <p:nvPr/>
        </p:nvSpPr>
        <p:spPr>
          <a:xfrm>
            <a:off x="9644475" y="450802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 Model</a:t>
            </a:r>
          </a:p>
        </p:txBody>
      </p:sp>
      <p:pic>
        <p:nvPicPr>
          <p:cNvPr id="19" name="Picture 21">
            <a:extLst>
              <a:ext uri="{FF2B5EF4-FFF2-40B4-BE49-F238E27FC236}">
                <a16:creationId xmlns:a16="http://schemas.microsoft.com/office/drawing/2014/main" id="{2C65BD72-579B-0447-B2C4-B22A512584DB}"/>
              </a:ext>
            </a:extLst>
          </p:cNvPr>
          <p:cNvPicPr>
            <a:picLocks noChangeAspect="1"/>
          </p:cNvPicPr>
          <p:nvPr/>
        </p:nvPicPr>
        <p:blipFill>
          <a:blip r:embed="rId6"/>
          <a:stretch>
            <a:fillRect/>
          </a:stretch>
        </p:blipFill>
        <p:spPr>
          <a:xfrm>
            <a:off x="10159298" y="203737"/>
            <a:ext cx="1325563" cy="1325563"/>
          </a:xfrm>
          <a:prstGeom prst="rect">
            <a:avLst/>
          </a:prstGeom>
        </p:spPr>
      </p:pic>
      <p:pic>
        <p:nvPicPr>
          <p:cNvPr id="22" name="Graphic 7">
            <a:extLst>
              <a:ext uri="{FF2B5EF4-FFF2-40B4-BE49-F238E27FC236}">
                <a16:creationId xmlns:a16="http://schemas.microsoft.com/office/drawing/2014/main" id="{0CAFFE40-85B0-45F9-AB7B-9E46456FCC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8602" y="3029773"/>
            <a:ext cx="1201087" cy="1293931"/>
          </a:xfrm>
          <a:prstGeom prst="rect">
            <a:avLst/>
          </a:prstGeom>
        </p:spPr>
      </p:pic>
    </p:spTree>
    <p:extLst>
      <p:ext uri="{BB962C8B-B14F-4D97-AF65-F5344CB8AC3E}">
        <p14:creationId xmlns:p14="http://schemas.microsoft.com/office/powerpoint/2010/main" val="1736828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415659"/>
            <a:ext cx="12192002" cy="437317"/>
            <a:chOff x="1" y="6415659"/>
            <a:chExt cx="12192002" cy="437317"/>
          </a:xfrm>
        </p:grpSpPr>
        <p:sp>
          <p:nvSpPr>
            <p:cNvPr id="16" name="Rectangle 15"/>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6C1C266-202C-444A-A1D9-796668DD7A05}"/>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Application Types</a:t>
            </a:r>
          </a:p>
        </p:txBody>
      </p:sp>
      <p:pic>
        <p:nvPicPr>
          <p:cNvPr id="7" name="Picture 7" descr="A close up of a logo&#10;&#10;Description generated with very high confidence">
            <a:extLst>
              <a:ext uri="{FF2B5EF4-FFF2-40B4-BE49-F238E27FC236}">
                <a16:creationId xmlns:a16="http://schemas.microsoft.com/office/drawing/2014/main" id="{89EA5926-C28E-404F-BC88-D5F25D6320DC}"/>
              </a:ext>
            </a:extLst>
          </p:cNvPr>
          <p:cNvPicPr>
            <a:picLocks noGrp="1" noChangeAspect="1"/>
          </p:cNvPicPr>
          <p:nvPr>
            <p:ph idx="1"/>
          </p:nvPr>
        </p:nvPicPr>
        <p:blipFill>
          <a:blip r:embed="rId2"/>
          <a:stretch>
            <a:fillRect/>
          </a:stretch>
        </p:blipFill>
        <p:spPr>
          <a:xfrm>
            <a:off x="2020035" y="1646884"/>
            <a:ext cx="1369191" cy="1359783"/>
          </a:xfrm>
        </p:spPr>
      </p:pic>
      <p:sp>
        <p:nvSpPr>
          <p:cNvPr id="4" name="Date Placeholder 3">
            <a:extLst>
              <a:ext uri="{FF2B5EF4-FFF2-40B4-BE49-F238E27FC236}">
                <a16:creationId xmlns:a16="http://schemas.microsoft.com/office/drawing/2014/main" id="{CB73EE7B-333A-4509-B345-2491055A0D87}"/>
              </a:ext>
            </a:extLst>
          </p:cNvPr>
          <p:cNvSpPr>
            <a:spLocks noGrp="1"/>
          </p:cNvSpPr>
          <p:nvPr>
            <p:ph type="dt" sz="half" idx="10"/>
          </p:nvPr>
        </p:nvSpPr>
        <p:spPr>
          <a:xfrm>
            <a:off x="838200" y="6410140"/>
            <a:ext cx="2743200" cy="365125"/>
          </a:xfrm>
        </p:spPr>
        <p:txBody>
          <a:bodyPr/>
          <a:lstStyle/>
          <a:p>
            <a:r>
              <a:rPr lang="en-US">
                <a:solidFill>
                  <a:schemeClr val="bg1"/>
                </a:solidFill>
              </a:rPr>
              <a:t>19.12.2019</a:t>
            </a:r>
          </a:p>
        </p:txBody>
      </p:sp>
      <p:sp>
        <p:nvSpPr>
          <p:cNvPr id="5" name="Footer Placeholder 4">
            <a:extLst>
              <a:ext uri="{FF2B5EF4-FFF2-40B4-BE49-F238E27FC236}">
                <a16:creationId xmlns:a16="http://schemas.microsoft.com/office/drawing/2014/main" id="{8B5EA625-0235-45F6-BDFF-639C02D53278}"/>
              </a:ext>
            </a:extLst>
          </p:cNvPr>
          <p:cNvSpPr>
            <a:spLocks noGrp="1"/>
          </p:cNvSpPr>
          <p:nvPr>
            <p:ph type="ftr" sz="quarter" idx="11"/>
          </p:nvPr>
        </p:nvSpPr>
        <p:spPr>
          <a:xfrm>
            <a:off x="4038600" y="6410140"/>
            <a:ext cx="4114800" cy="365125"/>
          </a:xfrm>
        </p:spPr>
        <p:txBody>
          <a:bodyPr/>
          <a:lstStyle/>
          <a:p>
            <a:r>
              <a:rPr lang="en-US">
                <a:solidFill>
                  <a:schemeClr val="bg1"/>
                </a:solidFill>
              </a:rPr>
              <a:t>Capstone Project 2019 – IOS team</a:t>
            </a:r>
          </a:p>
        </p:txBody>
      </p:sp>
      <p:sp>
        <p:nvSpPr>
          <p:cNvPr id="6" name="Slide Number Placeholder 5">
            <a:extLst>
              <a:ext uri="{FF2B5EF4-FFF2-40B4-BE49-F238E27FC236}">
                <a16:creationId xmlns:a16="http://schemas.microsoft.com/office/drawing/2014/main" id="{202168C5-814B-4604-BECE-B7697DDA23F3}"/>
              </a:ext>
            </a:extLst>
          </p:cNvPr>
          <p:cNvSpPr>
            <a:spLocks noGrp="1"/>
          </p:cNvSpPr>
          <p:nvPr>
            <p:ph type="sldNum" sz="quarter" idx="12"/>
          </p:nvPr>
        </p:nvSpPr>
        <p:spPr>
          <a:xfrm>
            <a:off x="8610600" y="6410140"/>
            <a:ext cx="2743200" cy="365125"/>
          </a:xfrm>
        </p:spPr>
        <p:txBody>
          <a:bodyPr/>
          <a:lstStyle/>
          <a:p>
            <a:fld id="{887B9A8D-1C57-B84A-A36C-FA5B35E2101E}" type="slidenum">
              <a:rPr lang="en-US" smtClean="0">
                <a:solidFill>
                  <a:schemeClr val="bg1"/>
                </a:solidFill>
              </a:rPr>
              <a:t>8</a:t>
            </a:fld>
            <a:endParaRPr lang="en-US">
              <a:solidFill>
                <a:schemeClr val="bg1"/>
              </a:solidFill>
            </a:endParaRPr>
          </a:p>
        </p:txBody>
      </p:sp>
      <p:pic>
        <p:nvPicPr>
          <p:cNvPr id="11" name="Picture 11" descr="A close up of a sign&#10;&#10;Description generated with very high confidence">
            <a:extLst>
              <a:ext uri="{FF2B5EF4-FFF2-40B4-BE49-F238E27FC236}">
                <a16:creationId xmlns:a16="http://schemas.microsoft.com/office/drawing/2014/main" id="{147DD8D0-7556-4187-87AF-CE19350C17AF}"/>
              </a:ext>
            </a:extLst>
          </p:cNvPr>
          <p:cNvPicPr>
            <a:picLocks noChangeAspect="1"/>
          </p:cNvPicPr>
          <p:nvPr/>
        </p:nvPicPr>
        <p:blipFill>
          <a:blip r:embed="rId3"/>
          <a:stretch>
            <a:fillRect/>
          </a:stretch>
        </p:blipFill>
        <p:spPr>
          <a:xfrm>
            <a:off x="2080919" y="4399845"/>
            <a:ext cx="1238015" cy="1238015"/>
          </a:xfrm>
          <a:prstGeom prst="rect">
            <a:avLst/>
          </a:prstGeom>
        </p:spPr>
      </p:pic>
      <p:pic>
        <p:nvPicPr>
          <p:cNvPr id="14" name="Picture 30" descr="A picture containing game&#10;&#10;Description generated with very high confidence">
            <a:extLst>
              <a:ext uri="{FF2B5EF4-FFF2-40B4-BE49-F238E27FC236}">
                <a16:creationId xmlns:a16="http://schemas.microsoft.com/office/drawing/2014/main" id="{F5769364-AE37-4BFE-B351-24C01CB72E89}"/>
              </a:ext>
            </a:extLst>
          </p:cNvPr>
          <p:cNvPicPr>
            <a:picLocks noChangeAspect="1"/>
          </p:cNvPicPr>
          <p:nvPr/>
        </p:nvPicPr>
        <p:blipFill>
          <a:blip r:embed="rId4"/>
          <a:stretch>
            <a:fillRect/>
          </a:stretch>
        </p:blipFill>
        <p:spPr>
          <a:xfrm>
            <a:off x="7481124" y="1743539"/>
            <a:ext cx="1962387" cy="1432994"/>
          </a:xfrm>
          <a:prstGeom prst="rect">
            <a:avLst/>
          </a:prstGeom>
        </p:spPr>
      </p:pic>
      <p:pic>
        <p:nvPicPr>
          <p:cNvPr id="17" name="Picture 17" descr="A picture containing drawing&#10;&#10;Description generated with very high confidence">
            <a:extLst>
              <a:ext uri="{FF2B5EF4-FFF2-40B4-BE49-F238E27FC236}">
                <a16:creationId xmlns:a16="http://schemas.microsoft.com/office/drawing/2014/main" id="{27C7B43E-6075-4CFB-873D-CC1DF8294D3D}"/>
              </a:ext>
            </a:extLst>
          </p:cNvPr>
          <p:cNvPicPr>
            <a:picLocks noChangeAspect="1"/>
          </p:cNvPicPr>
          <p:nvPr/>
        </p:nvPicPr>
        <p:blipFill>
          <a:blip r:embed="rId5"/>
          <a:stretch>
            <a:fillRect/>
          </a:stretch>
        </p:blipFill>
        <p:spPr>
          <a:xfrm>
            <a:off x="7480771" y="4466989"/>
            <a:ext cx="2112904" cy="1094318"/>
          </a:xfrm>
          <a:prstGeom prst="rect">
            <a:avLst/>
          </a:prstGeom>
        </p:spPr>
      </p:pic>
      <p:sp>
        <p:nvSpPr>
          <p:cNvPr id="19" name="TextBox 18">
            <a:extLst>
              <a:ext uri="{FF2B5EF4-FFF2-40B4-BE49-F238E27FC236}">
                <a16:creationId xmlns:a16="http://schemas.microsoft.com/office/drawing/2014/main" id="{2D465FEA-EC6F-4ADD-BE44-13E00D8D5F6B}"/>
              </a:ext>
            </a:extLst>
          </p:cNvPr>
          <p:cNvSpPr txBox="1"/>
          <p:nvPr/>
        </p:nvSpPr>
        <p:spPr>
          <a:xfrm>
            <a:off x="1676400"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Voice and Messaging</a:t>
            </a:r>
          </a:p>
        </p:txBody>
      </p:sp>
      <p:sp>
        <p:nvSpPr>
          <p:cNvPr id="20" name="TextBox 19">
            <a:extLst>
              <a:ext uri="{FF2B5EF4-FFF2-40B4-BE49-F238E27FC236}">
                <a16:creationId xmlns:a16="http://schemas.microsoft.com/office/drawing/2014/main" id="{6A50AD24-8621-42FB-B916-D5CFBC7BDE69}"/>
              </a:ext>
            </a:extLst>
          </p:cNvPr>
          <p:cNvSpPr txBox="1"/>
          <p:nvPr/>
        </p:nvSpPr>
        <p:spPr>
          <a:xfrm>
            <a:off x="7913511"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Carmaker</a:t>
            </a:r>
          </a:p>
        </p:txBody>
      </p:sp>
      <p:sp>
        <p:nvSpPr>
          <p:cNvPr id="21" name="TextBox 20">
            <a:extLst>
              <a:ext uri="{FF2B5EF4-FFF2-40B4-BE49-F238E27FC236}">
                <a16:creationId xmlns:a16="http://schemas.microsoft.com/office/drawing/2014/main" id="{5405B94D-2735-4A80-AA43-1396EBDA63DA}"/>
              </a:ext>
            </a:extLst>
          </p:cNvPr>
          <p:cNvSpPr txBox="1"/>
          <p:nvPr/>
        </p:nvSpPr>
        <p:spPr>
          <a:xfrm>
            <a:off x="2109141"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Navigation</a:t>
            </a:r>
          </a:p>
        </p:txBody>
      </p:sp>
      <p:sp>
        <p:nvSpPr>
          <p:cNvPr id="22" name="TextBox 21">
            <a:extLst>
              <a:ext uri="{FF2B5EF4-FFF2-40B4-BE49-F238E27FC236}">
                <a16:creationId xmlns:a16="http://schemas.microsoft.com/office/drawing/2014/main" id="{4E40B13F-C59E-410A-A5B1-571C9716D071}"/>
              </a:ext>
            </a:extLst>
          </p:cNvPr>
          <p:cNvSpPr txBox="1"/>
          <p:nvPr/>
        </p:nvSpPr>
        <p:spPr>
          <a:xfrm>
            <a:off x="7650103"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Playable Content</a:t>
            </a:r>
          </a:p>
        </p:txBody>
      </p:sp>
      <p:pic>
        <p:nvPicPr>
          <p:cNvPr id="23" name="Picture 21">
            <a:extLst>
              <a:ext uri="{FF2B5EF4-FFF2-40B4-BE49-F238E27FC236}">
                <a16:creationId xmlns:a16="http://schemas.microsoft.com/office/drawing/2014/main" id="{2C65BD72-579B-0447-B2C4-B22A512584DB}"/>
              </a:ext>
            </a:extLst>
          </p:cNvPr>
          <p:cNvPicPr>
            <a:picLocks noChangeAspect="1"/>
          </p:cNvPicPr>
          <p:nvPr/>
        </p:nvPicPr>
        <p:blipFill>
          <a:blip r:embed="rId6"/>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050838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10" name="Rectangle 9"/>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771344D-71B8-49A0-ABC4-20288549C9BF}"/>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Basic Precautions</a:t>
            </a:r>
            <a:endParaRPr lang="en-US" b="1" dirty="0">
              <a:latin typeface="Helvetica Neue Condensed" charset="0"/>
              <a:ea typeface="Helvetica Neue Condensed" charset="0"/>
              <a:cs typeface="Helvetica Neue Condensed" charset="0"/>
            </a:endParaRPr>
          </a:p>
        </p:txBody>
      </p:sp>
      <p:pic>
        <p:nvPicPr>
          <p:cNvPr id="9" name="Picture 9" descr="A screenshot of a cell phone&#10;&#10;Description generated with very high confidence">
            <a:extLst>
              <a:ext uri="{FF2B5EF4-FFF2-40B4-BE49-F238E27FC236}">
                <a16:creationId xmlns:a16="http://schemas.microsoft.com/office/drawing/2014/main" id="{C257EAD1-64F2-46A3-B39A-BEAC01EAA3DA}"/>
              </a:ext>
            </a:extLst>
          </p:cNvPr>
          <p:cNvPicPr>
            <a:picLocks noGrp="1" noChangeAspect="1"/>
          </p:cNvPicPr>
          <p:nvPr>
            <p:ph idx="1"/>
          </p:nvPr>
        </p:nvPicPr>
        <p:blipFill>
          <a:blip r:embed="rId2"/>
          <a:stretch>
            <a:fillRect/>
          </a:stretch>
        </p:blipFill>
        <p:spPr>
          <a:xfrm>
            <a:off x="6231893" y="1688205"/>
            <a:ext cx="4470978" cy="2740528"/>
          </a:xfrm>
        </p:spPr>
      </p:pic>
      <p:sp>
        <p:nvSpPr>
          <p:cNvPr id="4" name="Date Placeholder 3">
            <a:extLst>
              <a:ext uri="{FF2B5EF4-FFF2-40B4-BE49-F238E27FC236}">
                <a16:creationId xmlns:a16="http://schemas.microsoft.com/office/drawing/2014/main" id="{D43A7000-8D2D-42C0-99B6-DC9099261F77}"/>
              </a:ext>
            </a:extLst>
          </p:cNvPr>
          <p:cNvSpPr>
            <a:spLocks noGrp="1"/>
          </p:cNvSpPr>
          <p:nvPr>
            <p:ph type="dt" sz="half" idx="10"/>
          </p:nvPr>
        </p:nvSpPr>
        <p:spPr>
          <a:xfrm>
            <a:off x="838200" y="6388624"/>
            <a:ext cx="2743200" cy="365125"/>
          </a:xfrm>
        </p:spPr>
        <p:txBody>
          <a:bodyPr/>
          <a:lstStyle/>
          <a:p>
            <a:r>
              <a:rPr lang="en-US">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id="{C415D8A8-9071-43F5-9292-CF9FDA42C0E4}"/>
              </a:ext>
            </a:extLst>
          </p:cNvPr>
          <p:cNvSpPr>
            <a:spLocks noGrp="1"/>
          </p:cNvSpPr>
          <p:nvPr>
            <p:ph type="ftr" sz="quarter" idx="11"/>
          </p:nvPr>
        </p:nvSpPr>
        <p:spPr>
          <a:xfrm>
            <a:off x="4038600" y="6388624"/>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3269AC88-6848-48DB-8EEE-B392230B43CC}"/>
              </a:ext>
            </a:extLst>
          </p:cNvPr>
          <p:cNvSpPr>
            <a:spLocks noGrp="1"/>
          </p:cNvSpPr>
          <p:nvPr>
            <p:ph type="sldNum" sz="quarter" idx="12"/>
          </p:nvPr>
        </p:nvSpPr>
        <p:spPr>
          <a:xfrm>
            <a:off x="8610600" y="6388624"/>
            <a:ext cx="2743200" cy="365125"/>
          </a:xfrm>
        </p:spPr>
        <p:txBody>
          <a:bodyPr/>
          <a:lstStyle/>
          <a:p>
            <a:fld id="{887B9A8D-1C57-B84A-A36C-FA5B35E2101E}" type="slidenum">
              <a:rPr lang="en-US" smtClean="0">
                <a:solidFill>
                  <a:schemeClr val="bg1"/>
                </a:solidFill>
              </a:rPr>
              <a:t>9</a:t>
            </a:fld>
            <a:endParaRPr lang="en-US">
              <a:solidFill>
                <a:schemeClr val="bg1"/>
              </a:solidFill>
            </a:endParaRPr>
          </a:p>
        </p:txBody>
      </p:sp>
      <p:sp>
        <p:nvSpPr>
          <p:cNvPr id="11" name="TextBox 10">
            <a:extLst>
              <a:ext uri="{FF2B5EF4-FFF2-40B4-BE49-F238E27FC236}">
                <a16:creationId xmlns:a16="http://schemas.microsoft.com/office/drawing/2014/main" id="{7CBD3B31-CF67-4316-B397-1E04BE1F6DAA}"/>
              </a:ext>
            </a:extLst>
          </p:cNvPr>
          <p:cNvSpPr txBox="1"/>
          <p:nvPr/>
        </p:nvSpPr>
        <p:spPr>
          <a:xfrm>
            <a:off x="914400" y="1949215"/>
            <a:ext cx="381564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Tw Cen MT"/>
                <a:cs typeface="Arial"/>
              </a:rPr>
              <a:t>1. Badging</a:t>
            </a:r>
            <a:endParaRPr lang="en-US" sz="2000" dirty="0">
              <a:cs typeface="Calibri"/>
            </a:endParaRPr>
          </a:p>
          <a:p>
            <a:r>
              <a:rPr lang="en-US" sz="2000" dirty="0">
                <a:latin typeface="Tw Cen MT"/>
                <a:cs typeface="Arial"/>
              </a:rPr>
              <a:t>2. Error Handling</a:t>
            </a:r>
          </a:p>
          <a:p>
            <a:r>
              <a:rPr lang="en-US" sz="2000" dirty="0">
                <a:latin typeface="Tw Cen MT"/>
                <a:cs typeface="Arial"/>
              </a:rPr>
              <a:t>3. Loading</a:t>
            </a:r>
          </a:p>
          <a:p>
            <a:r>
              <a:rPr lang="en-US" sz="2000" dirty="0">
                <a:latin typeface="Tw Cen MT"/>
                <a:cs typeface="Arial"/>
              </a:rPr>
              <a:t>4. Navigation</a:t>
            </a:r>
          </a:p>
          <a:p>
            <a:r>
              <a:rPr lang="en-US" sz="2000" dirty="0">
                <a:latin typeface="Tw Cen MT"/>
                <a:cs typeface="Arial"/>
              </a:rPr>
              <a:t>5. Testing</a:t>
            </a:r>
          </a:p>
        </p:txBody>
      </p:sp>
      <p:pic>
        <p:nvPicPr>
          <p:cNvPr id="13" name="Picture 21">
            <a:extLst>
              <a:ext uri="{FF2B5EF4-FFF2-40B4-BE49-F238E27FC236}">
                <a16:creationId xmlns:a16="http://schemas.microsoft.com/office/drawing/2014/main"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8766026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906</TotalTime>
  <Words>2103</Words>
  <Application>Microsoft Office PowerPoint</Application>
  <PresentationFormat>Widescreen</PresentationFormat>
  <Paragraphs>503</Paragraphs>
  <Slides>37</Slides>
  <Notes>25</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PowerPoint Presentation</vt:lpstr>
      <vt:lpstr>Requirements Engineering</vt:lpstr>
      <vt:lpstr>Challenges</vt:lpstr>
      <vt:lpstr>Methodology &amp; Lessons Learned</vt:lpstr>
      <vt:lpstr>How we choose the features</vt:lpstr>
      <vt:lpstr>Architecture</vt:lpstr>
      <vt:lpstr>Introduction</vt:lpstr>
      <vt:lpstr>Application Types</vt:lpstr>
      <vt:lpstr>Basic Precautions</vt:lpstr>
      <vt:lpstr>Architecture</vt:lpstr>
      <vt:lpstr>JD Driver</vt:lpstr>
      <vt:lpstr>Architecture Layers  - JD Driver </vt:lpstr>
      <vt:lpstr>Architecture Layers  - Siri Intent </vt:lpstr>
      <vt:lpstr>Development</vt:lpstr>
      <vt:lpstr>Introduction</vt:lpstr>
      <vt:lpstr>Base View</vt:lpstr>
      <vt:lpstr>Map Template</vt:lpstr>
      <vt:lpstr>JD API Integration</vt:lpstr>
      <vt:lpstr>JD API Integration: What we did?</vt:lpstr>
      <vt:lpstr>JD API Integration: Observations</vt:lpstr>
      <vt:lpstr>JD API Integration: Observations</vt:lpstr>
      <vt:lpstr>JD API Integration: Observations</vt:lpstr>
      <vt:lpstr>JD API Integration: Observations</vt:lpstr>
      <vt:lpstr>User Interface/ User Experience CarPlay Documentation</vt:lpstr>
      <vt:lpstr>Navigation App Templates</vt:lpstr>
      <vt:lpstr>CarPlay Navigation App</vt:lpstr>
      <vt:lpstr>Quality Assurance &amp; Testing</vt:lpstr>
      <vt:lpstr>JD Driver Testing Approaches</vt:lpstr>
      <vt:lpstr>Sample Test Case</vt:lpstr>
      <vt:lpstr>Quality Assurance Summary</vt:lpstr>
      <vt:lpstr>Project Management</vt:lpstr>
      <vt:lpstr>Project Management (Responsibilities)</vt:lpstr>
      <vt:lpstr>Project Management (Flow)</vt:lpstr>
      <vt:lpstr>Project Management (Tools)</vt:lpstr>
      <vt:lpstr>Project Management (Improvements)</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Requirements</dc:title>
  <dc:creator>Md. Nabid Imteaj</dc:creator>
  <cp:lastModifiedBy>Md. Nabid Imteaj</cp:lastModifiedBy>
  <cp:revision>463</cp:revision>
  <dcterms:created xsi:type="dcterms:W3CDTF">2019-10-21T07:54:10Z</dcterms:created>
  <dcterms:modified xsi:type="dcterms:W3CDTF">2019-12-18T21:28:04Z</dcterms:modified>
</cp:coreProperties>
</file>